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9"/>
  </p:handoutMasterIdLst>
  <p:sldIdLst>
    <p:sldId id="256" r:id="rId3"/>
    <p:sldId id="258" r:id="rId4"/>
    <p:sldId id="257" r:id="rId5"/>
    <p:sldId id="259" r:id="rId6"/>
    <p:sldId id="282" r:id="rId7"/>
    <p:sldId id="260" r:id="rId8"/>
    <p:sldId id="266" r:id="rId9"/>
    <p:sldId id="261" r:id="rId10"/>
    <p:sldId id="262" r:id="rId11"/>
    <p:sldId id="263" r:id="rId12"/>
    <p:sldId id="264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4"/>
    <p:sldId id="281" r:id="rId25"/>
    <p:sldId id="278" r:id="rId26"/>
    <p:sldId id="279" r:id="rId27"/>
    <p:sldId id="280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00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Shape 0"/>
          <p:cNvSpPr/>
          <p:nvPr/>
        </p:nvSpPr>
        <p:spPr>
          <a:xfrm>
            <a:off x="979170" y="3589020"/>
            <a:ext cx="1324610" cy="784225"/>
          </a:xfrm>
          <a:custGeom>
            <a:avLst/>
            <a:gdLst/>
            <a:ahLst/>
            <a:cxnLst/>
            <a:rect l="l" t="t" r="r" b="b"/>
            <a:pathLst>
              <a:path w="1324610" h="784225">
                <a:moveTo>
                  <a:pt x="58972" y="27960"/>
                </a:moveTo>
                <a:cubicBezTo>
                  <a:pt x="58972" y="43462"/>
                  <a:pt x="45517" y="56029"/>
                  <a:pt x="28920" y="56029"/>
                </a:cubicBezTo>
                <a:cubicBezTo>
                  <a:pt x="12323" y="56029"/>
                  <a:pt x="-1132" y="43462"/>
                  <a:pt x="-1132" y="27960"/>
                </a:cubicBezTo>
                <a:cubicBezTo>
                  <a:pt x="-1132" y="12458"/>
                  <a:pt x="12323" y="-110"/>
                  <a:pt x="28920" y="-110"/>
                </a:cubicBezTo>
                <a:cubicBezTo>
                  <a:pt x="45510" y="-117"/>
                  <a:pt x="58963" y="12439"/>
                  <a:pt x="58972" y="27933"/>
                </a:cubicBezTo>
                <a:cubicBezTo>
                  <a:pt x="58972" y="27943"/>
                  <a:pt x="58972" y="27951"/>
                  <a:pt x="58972" y="27960"/>
                </a:cubicBezTo>
                <a:close/>
                <a:moveTo>
                  <a:pt x="312113" y="27960"/>
                </a:moveTo>
                <a:cubicBezTo>
                  <a:pt x="312113" y="43462"/>
                  <a:pt x="298659" y="56029"/>
                  <a:pt x="282062" y="56029"/>
                </a:cubicBezTo>
                <a:cubicBezTo>
                  <a:pt x="265466" y="56029"/>
                  <a:pt x="252010" y="43462"/>
                  <a:pt x="252010" y="27960"/>
                </a:cubicBezTo>
                <a:cubicBezTo>
                  <a:pt x="252010" y="12458"/>
                  <a:pt x="265466" y="-110"/>
                  <a:pt x="282062" y="-110"/>
                </a:cubicBezTo>
                <a:cubicBezTo>
                  <a:pt x="298650" y="-91"/>
                  <a:pt x="312095" y="12465"/>
                  <a:pt x="312113" y="27960"/>
                </a:cubicBezTo>
                <a:close/>
                <a:moveTo>
                  <a:pt x="565186" y="27960"/>
                </a:moveTo>
                <a:cubicBezTo>
                  <a:pt x="565186" y="43462"/>
                  <a:pt x="551730" y="56029"/>
                  <a:pt x="535134" y="56029"/>
                </a:cubicBezTo>
                <a:cubicBezTo>
                  <a:pt x="518537" y="56029"/>
                  <a:pt x="505082" y="43462"/>
                  <a:pt x="505082" y="27960"/>
                </a:cubicBezTo>
                <a:cubicBezTo>
                  <a:pt x="505082" y="12458"/>
                  <a:pt x="518537" y="-110"/>
                  <a:pt x="535134" y="-110"/>
                </a:cubicBezTo>
                <a:cubicBezTo>
                  <a:pt x="551723" y="-117"/>
                  <a:pt x="565176" y="12439"/>
                  <a:pt x="565186" y="27933"/>
                </a:cubicBezTo>
                <a:cubicBezTo>
                  <a:pt x="565186" y="27943"/>
                  <a:pt x="565186" y="27951"/>
                  <a:pt x="565186" y="27960"/>
                </a:cubicBezTo>
                <a:close/>
                <a:moveTo>
                  <a:pt x="818327" y="27960"/>
                </a:moveTo>
                <a:cubicBezTo>
                  <a:pt x="818327" y="43462"/>
                  <a:pt x="804873" y="56029"/>
                  <a:pt x="788276" y="56029"/>
                </a:cubicBezTo>
                <a:cubicBezTo>
                  <a:pt x="771678" y="56029"/>
                  <a:pt x="758224" y="43462"/>
                  <a:pt x="758224" y="27960"/>
                </a:cubicBezTo>
                <a:cubicBezTo>
                  <a:pt x="758224" y="12458"/>
                  <a:pt x="771678" y="-110"/>
                  <a:pt x="788276" y="-110"/>
                </a:cubicBezTo>
                <a:cubicBezTo>
                  <a:pt x="804866" y="-117"/>
                  <a:pt x="818318" y="12439"/>
                  <a:pt x="818327" y="27933"/>
                </a:cubicBezTo>
                <a:cubicBezTo>
                  <a:pt x="818327" y="27943"/>
                  <a:pt x="818327" y="27951"/>
                  <a:pt x="818327" y="27960"/>
                </a:cubicBezTo>
                <a:close/>
                <a:moveTo>
                  <a:pt x="1071469" y="27960"/>
                </a:moveTo>
                <a:cubicBezTo>
                  <a:pt x="1071469" y="43462"/>
                  <a:pt x="1058015" y="56029"/>
                  <a:pt x="1041418" y="56029"/>
                </a:cubicBezTo>
                <a:cubicBezTo>
                  <a:pt x="1024821" y="56029"/>
                  <a:pt x="1011366" y="43462"/>
                  <a:pt x="1011366" y="27960"/>
                </a:cubicBezTo>
                <a:cubicBezTo>
                  <a:pt x="1011366" y="12458"/>
                  <a:pt x="1024821" y="-110"/>
                  <a:pt x="1041418" y="-110"/>
                </a:cubicBezTo>
                <a:cubicBezTo>
                  <a:pt x="1058008" y="-117"/>
                  <a:pt x="1071461" y="12439"/>
                  <a:pt x="1071469" y="27933"/>
                </a:cubicBezTo>
                <a:cubicBezTo>
                  <a:pt x="1071469" y="27943"/>
                  <a:pt x="1071469" y="27951"/>
                  <a:pt x="1071469" y="27960"/>
                </a:cubicBezTo>
                <a:close/>
                <a:moveTo>
                  <a:pt x="1324610" y="27960"/>
                </a:moveTo>
                <a:cubicBezTo>
                  <a:pt x="1324610" y="43462"/>
                  <a:pt x="1311155" y="56029"/>
                  <a:pt x="1294558" y="56029"/>
                </a:cubicBezTo>
                <a:cubicBezTo>
                  <a:pt x="1277961" y="56029"/>
                  <a:pt x="1264506" y="43462"/>
                  <a:pt x="1264506" y="27960"/>
                </a:cubicBezTo>
                <a:cubicBezTo>
                  <a:pt x="1264506" y="12458"/>
                  <a:pt x="1277961" y="-110"/>
                  <a:pt x="1294558" y="-110"/>
                </a:cubicBezTo>
                <a:cubicBezTo>
                  <a:pt x="1311146" y="-91"/>
                  <a:pt x="1324591" y="12465"/>
                  <a:pt x="1324610" y="27960"/>
                </a:cubicBezTo>
                <a:close/>
                <a:moveTo>
                  <a:pt x="58972" y="210009"/>
                </a:moveTo>
                <a:cubicBezTo>
                  <a:pt x="58972" y="225511"/>
                  <a:pt x="45517" y="238078"/>
                  <a:pt x="28920" y="238078"/>
                </a:cubicBezTo>
                <a:cubicBezTo>
                  <a:pt x="12323" y="238078"/>
                  <a:pt x="-1132" y="225511"/>
                  <a:pt x="-1132" y="210009"/>
                </a:cubicBezTo>
                <a:cubicBezTo>
                  <a:pt x="-1132" y="194506"/>
                  <a:pt x="12323" y="181939"/>
                  <a:pt x="28920" y="181939"/>
                </a:cubicBezTo>
                <a:cubicBezTo>
                  <a:pt x="45510" y="181932"/>
                  <a:pt x="58963" y="194488"/>
                  <a:pt x="58972" y="209983"/>
                </a:cubicBezTo>
                <a:cubicBezTo>
                  <a:pt x="58972" y="209992"/>
                  <a:pt x="58972" y="210000"/>
                  <a:pt x="58972" y="210009"/>
                </a:cubicBezTo>
                <a:close/>
                <a:moveTo>
                  <a:pt x="312113" y="210009"/>
                </a:moveTo>
                <a:cubicBezTo>
                  <a:pt x="312113" y="225511"/>
                  <a:pt x="298659" y="238078"/>
                  <a:pt x="282062" y="238078"/>
                </a:cubicBezTo>
                <a:cubicBezTo>
                  <a:pt x="265466" y="238078"/>
                  <a:pt x="252010" y="225511"/>
                  <a:pt x="252010" y="210009"/>
                </a:cubicBezTo>
                <a:cubicBezTo>
                  <a:pt x="252010" y="194506"/>
                  <a:pt x="265466" y="181939"/>
                  <a:pt x="282062" y="181939"/>
                </a:cubicBezTo>
                <a:cubicBezTo>
                  <a:pt x="298650" y="181958"/>
                  <a:pt x="312095" y="194514"/>
                  <a:pt x="312113" y="210009"/>
                </a:cubicBezTo>
                <a:close/>
                <a:moveTo>
                  <a:pt x="565186" y="210009"/>
                </a:moveTo>
                <a:cubicBezTo>
                  <a:pt x="565186" y="225511"/>
                  <a:pt x="551730" y="238078"/>
                  <a:pt x="535134" y="238078"/>
                </a:cubicBezTo>
                <a:cubicBezTo>
                  <a:pt x="518537" y="238078"/>
                  <a:pt x="505082" y="225511"/>
                  <a:pt x="505082" y="210009"/>
                </a:cubicBezTo>
                <a:cubicBezTo>
                  <a:pt x="505082" y="194506"/>
                  <a:pt x="518537" y="181939"/>
                  <a:pt x="535134" y="181939"/>
                </a:cubicBezTo>
                <a:cubicBezTo>
                  <a:pt x="551723" y="181932"/>
                  <a:pt x="565176" y="194488"/>
                  <a:pt x="565186" y="209983"/>
                </a:cubicBezTo>
                <a:cubicBezTo>
                  <a:pt x="565186" y="209992"/>
                  <a:pt x="565186" y="210000"/>
                  <a:pt x="565186" y="210009"/>
                </a:cubicBezTo>
                <a:close/>
                <a:moveTo>
                  <a:pt x="818327" y="210009"/>
                </a:moveTo>
                <a:cubicBezTo>
                  <a:pt x="818327" y="225511"/>
                  <a:pt x="804873" y="238078"/>
                  <a:pt x="788276" y="238078"/>
                </a:cubicBezTo>
                <a:cubicBezTo>
                  <a:pt x="771678" y="238078"/>
                  <a:pt x="758224" y="225511"/>
                  <a:pt x="758224" y="210009"/>
                </a:cubicBezTo>
                <a:cubicBezTo>
                  <a:pt x="758224" y="194506"/>
                  <a:pt x="771678" y="181939"/>
                  <a:pt x="788276" y="181939"/>
                </a:cubicBezTo>
                <a:cubicBezTo>
                  <a:pt x="804866" y="181932"/>
                  <a:pt x="818318" y="194488"/>
                  <a:pt x="818327" y="209983"/>
                </a:cubicBezTo>
                <a:cubicBezTo>
                  <a:pt x="818327" y="209992"/>
                  <a:pt x="818327" y="210000"/>
                  <a:pt x="818327" y="210009"/>
                </a:cubicBezTo>
                <a:close/>
                <a:moveTo>
                  <a:pt x="1071469" y="210009"/>
                </a:moveTo>
                <a:cubicBezTo>
                  <a:pt x="1071469" y="225511"/>
                  <a:pt x="1058015" y="238078"/>
                  <a:pt x="1041418" y="238078"/>
                </a:cubicBezTo>
                <a:cubicBezTo>
                  <a:pt x="1024821" y="238078"/>
                  <a:pt x="1011366" y="225511"/>
                  <a:pt x="1011366" y="210009"/>
                </a:cubicBezTo>
                <a:cubicBezTo>
                  <a:pt x="1011366" y="194506"/>
                  <a:pt x="1024821" y="181939"/>
                  <a:pt x="1041418" y="181939"/>
                </a:cubicBezTo>
                <a:cubicBezTo>
                  <a:pt x="1058008" y="181932"/>
                  <a:pt x="1071461" y="194488"/>
                  <a:pt x="1071469" y="209983"/>
                </a:cubicBezTo>
                <a:cubicBezTo>
                  <a:pt x="1071469" y="209992"/>
                  <a:pt x="1071469" y="210000"/>
                  <a:pt x="1071469" y="210009"/>
                </a:cubicBezTo>
                <a:close/>
                <a:moveTo>
                  <a:pt x="1324610" y="210009"/>
                </a:moveTo>
                <a:cubicBezTo>
                  <a:pt x="1324610" y="225511"/>
                  <a:pt x="1311155" y="238078"/>
                  <a:pt x="1294558" y="238078"/>
                </a:cubicBezTo>
                <a:cubicBezTo>
                  <a:pt x="1277961" y="238078"/>
                  <a:pt x="1264506" y="225511"/>
                  <a:pt x="1264506" y="210009"/>
                </a:cubicBezTo>
                <a:cubicBezTo>
                  <a:pt x="1264506" y="194506"/>
                  <a:pt x="1277961" y="181939"/>
                  <a:pt x="1294558" y="181939"/>
                </a:cubicBezTo>
                <a:cubicBezTo>
                  <a:pt x="1311146" y="181958"/>
                  <a:pt x="1324591" y="194514"/>
                  <a:pt x="1324610" y="210009"/>
                </a:cubicBezTo>
                <a:close/>
                <a:moveTo>
                  <a:pt x="58972" y="392058"/>
                </a:moveTo>
                <a:cubicBezTo>
                  <a:pt x="58972" y="407560"/>
                  <a:pt x="45517" y="420127"/>
                  <a:pt x="28920" y="420127"/>
                </a:cubicBezTo>
                <a:cubicBezTo>
                  <a:pt x="12323" y="420127"/>
                  <a:pt x="-1132" y="407560"/>
                  <a:pt x="-1132" y="392058"/>
                </a:cubicBezTo>
                <a:cubicBezTo>
                  <a:pt x="-1132" y="376555"/>
                  <a:pt x="12323" y="363988"/>
                  <a:pt x="28920" y="363988"/>
                </a:cubicBezTo>
                <a:cubicBezTo>
                  <a:pt x="45510" y="363981"/>
                  <a:pt x="58963" y="376536"/>
                  <a:pt x="58972" y="392031"/>
                </a:cubicBezTo>
                <a:cubicBezTo>
                  <a:pt x="58972" y="392039"/>
                  <a:pt x="58972" y="392049"/>
                  <a:pt x="58972" y="392058"/>
                </a:cubicBezTo>
                <a:close/>
                <a:moveTo>
                  <a:pt x="312113" y="392058"/>
                </a:moveTo>
                <a:cubicBezTo>
                  <a:pt x="312113" y="407560"/>
                  <a:pt x="298659" y="420127"/>
                  <a:pt x="282062" y="420127"/>
                </a:cubicBezTo>
                <a:cubicBezTo>
                  <a:pt x="265466" y="420127"/>
                  <a:pt x="252010" y="407560"/>
                  <a:pt x="252010" y="392058"/>
                </a:cubicBezTo>
                <a:cubicBezTo>
                  <a:pt x="252010" y="376555"/>
                  <a:pt x="265466" y="363988"/>
                  <a:pt x="282062" y="363988"/>
                </a:cubicBezTo>
                <a:cubicBezTo>
                  <a:pt x="298650" y="364007"/>
                  <a:pt x="312095" y="376563"/>
                  <a:pt x="312113" y="392058"/>
                </a:cubicBezTo>
                <a:close/>
                <a:moveTo>
                  <a:pt x="565186" y="392058"/>
                </a:moveTo>
                <a:cubicBezTo>
                  <a:pt x="565186" y="407560"/>
                  <a:pt x="551730" y="420127"/>
                  <a:pt x="535134" y="420127"/>
                </a:cubicBezTo>
                <a:cubicBezTo>
                  <a:pt x="518537" y="420127"/>
                  <a:pt x="505082" y="407560"/>
                  <a:pt x="505082" y="392058"/>
                </a:cubicBezTo>
                <a:cubicBezTo>
                  <a:pt x="505082" y="376555"/>
                  <a:pt x="518537" y="363988"/>
                  <a:pt x="535134" y="363988"/>
                </a:cubicBezTo>
                <a:cubicBezTo>
                  <a:pt x="551723" y="363981"/>
                  <a:pt x="565176" y="376536"/>
                  <a:pt x="565186" y="392031"/>
                </a:cubicBezTo>
                <a:cubicBezTo>
                  <a:pt x="565186" y="392039"/>
                  <a:pt x="565186" y="392049"/>
                  <a:pt x="565186" y="392058"/>
                </a:cubicBezTo>
                <a:close/>
                <a:moveTo>
                  <a:pt x="818327" y="392058"/>
                </a:moveTo>
                <a:cubicBezTo>
                  <a:pt x="818327" y="407560"/>
                  <a:pt x="804873" y="420127"/>
                  <a:pt x="788276" y="420127"/>
                </a:cubicBezTo>
                <a:cubicBezTo>
                  <a:pt x="771678" y="420127"/>
                  <a:pt x="758224" y="407560"/>
                  <a:pt x="758224" y="392058"/>
                </a:cubicBezTo>
                <a:cubicBezTo>
                  <a:pt x="758224" y="376555"/>
                  <a:pt x="771678" y="363988"/>
                  <a:pt x="788276" y="363988"/>
                </a:cubicBezTo>
                <a:cubicBezTo>
                  <a:pt x="804866" y="363981"/>
                  <a:pt x="818318" y="376536"/>
                  <a:pt x="818327" y="392031"/>
                </a:cubicBezTo>
                <a:cubicBezTo>
                  <a:pt x="818327" y="392039"/>
                  <a:pt x="818327" y="392049"/>
                  <a:pt x="818327" y="392058"/>
                </a:cubicBezTo>
                <a:close/>
                <a:moveTo>
                  <a:pt x="1071469" y="392058"/>
                </a:moveTo>
                <a:cubicBezTo>
                  <a:pt x="1071469" y="407560"/>
                  <a:pt x="1058015" y="420127"/>
                  <a:pt x="1041418" y="420127"/>
                </a:cubicBezTo>
                <a:cubicBezTo>
                  <a:pt x="1024821" y="420127"/>
                  <a:pt x="1011366" y="407560"/>
                  <a:pt x="1011366" y="392058"/>
                </a:cubicBezTo>
                <a:cubicBezTo>
                  <a:pt x="1011366" y="376555"/>
                  <a:pt x="1024821" y="363988"/>
                  <a:pt x="1041418" y="363988"/>
                </a:cubicBezTo>
                <a:cubicBezTo>
                  <a:pt x="1058008" y="363981"/>
                  <a:pt x="1071461" y="376536"/>
                  <a:pt x="1071469" y="392031"/>
                </a:cubicBezTo>
                <a:cubicBezTo>
                  <a:pt x="1071469" y="392039"/>
                  <a:pt x="1071469" y="392049"/>
                  <a:pt x="1071469" y="392058"/>
                </a:cubicBezTo>
                <a:close/>
                <a:moveTo>
                  <a:pt x="1324610" y="392058"/>
                </a:moveTo>
                <a:cubicBezTo>
                  <a:pt x="1324610" y="407560"/>
                  <a:pt x="1311155" y="420127"/>
                  <a:pt x="1294558" y="420127"/>
                </a:cubicBezTo>
                <a:cubicBezTo>
                  <a:pt x="1277961" y="420127"/>
                  <a:pt x="1264506" y="407560"/>
                  <a:pt x="1264506" y="392058"/>
                </a:cubicBezTo>
                <a:cubicBezTo>
                  <a:pt x="1264506" y="376555"/>
                  <a:pt x="1277961" y="363988"/>
                  <a:pt x="1294558" y="363988"/>
                </a:cubicBezTo>
                <a:cubicBezTo>
                  <a:pt x="1311146" y="364007"/>
                  <a:pt x="1324591" y="376563"/>
                  <a:pt x="1324610" y="392058"/>
                </a:cubicBezTo>
                <a:close/>
                <a:moveTo>
                  <a:pt x="58972" y="574107"/>
                </a:moveTo>
                <a:cubicBezTo>
                  <a:pt x="58972" y="589609"/>
                  <a:pt x="45517" y="602176"/>
                  <a:pt x="28920" y="602176"/>
                </a:cubicBezTo>
                <a:cubicBezTo>
                  <a:pt x="12323" y="602176"/>
                  <a:pt x="-1132" y="589609"/>
                  <a:pt x="-1132" y="574107"/>
                </a:cubicBezTo>
                <a:cubicBezTo>
                  <a:pt x="-1132" y="558604"/>
                  <a:pt x="12323" y="546037"/>
                  <a:pt x="28920" y="546037"/>
                </a:cubicBezTo>
                <a:cubicBezTo>
                  <a:pt x="45510" y="546030"/>
                  <a:pt x="58963" y="558585"/>
                  <a:pt x="58972" y="574080"/>
                </a:cubicBezTo>
                <a:cubicBezTo>
                  <a:pt x="58972" y="574089"/>
                  <a:pt x="58972" y="574098"/>
                  <a:pt x="58972" y="574107"/>
                </a:cubicBezTo>
                <a:close/>
                <a:moveTo>
                  <a:pt x="312113" y="574107"/>
                </a:moveTo>
                <a:cubicBezTo>
                  <a:pt x="312113" y="589609"/>
                  <a:pt x="298659" y="602176"/>
                  <a:pt x="282062" y="602176"/>
                </a:cubicBezTo>
                <a:cubicBezTo>
                  <a:pt x="265466" y="602176"/>
                  <a:pt x="252010" y="589609"/>
                  <a:pt x="252010" y="574107"/>
                </a:cubicBezTo>
                <a:cubicBezTo>
                  <a:pt x="252010" y="558604"/>
                  <a:pt x="265466" y="546037"/>
                  <a:pt x="282062" y="546037"/>
                </a:cubicBezTo>
                <a:cubicBezTo>
                  <a:pt x="298650" y="546056"/>
                  <a:pt x="312095" y="558612"/>
                  <a:pt x="312113" y="574107"/>
                </a:cubicBezTo>
                <a:close/>
                <a:moveTo>
                  <a:pt x="565186" y="574107"/>
                </a:moveTo>
                <a:cubicBezTo>
                  <a:pt x="565186" y="589609"/>
                  <a:pt x="551730" y="602176"/>
                  <a:pt x="535134" y="602176"/>
                </a:cubicBezTo>
                <a:cubicBezTo>
                  <a:pt x="518537" y="602176"/>
                  <a:pt x="505082" y="589609"/>
                  <a:pt x="505082" y="574107"/>
                </a:cubicBezTo>
                <a:cubicBezTo>
                  <a:pt x="505082" y="558604"/>
                  <a:pt x="518537" y="546037"/>
                  <a:pt x="535134" y="546037"/>
                </a:cubicBezTo>
                <a:cubicBezTo>
                  <a:pt x="551723" y="546030"/>
                  <a:pt x="565176" y="558585"/>
                  <a:pt x="565186" y="574080"/>
                </a:cubicBezTo>
                <a:cubicBezTo>
                  <a:pt x="565186" y="574089"/>
                  <a:pt x="565186" y="574098"/>
                  <a:pt x="565186" y="574107"/>
                </a:cubicBezTo>
                <a:close/>
                <a:moveTo>
                  <a:pt x="818327" y="574107"/>
                </a:moveTo>
                <a:cubicBezTo>
                  <a:pt x="818327" y="589609"/>
                  <a:pt x="804873" y="602176"/>
                  <a:pt x="788276" y="602176"/>
                </a:cubicBezTo>
                <a:cubicBezTo>
                  <a:pt x="771678" y="602176"/>
                  <a:pt x="758224" y="589609"/>
                  <a:pt x="758224" y="574107"/>
                </a:cubicBezTo>
                <a:cubicBezTo>
                  <a:pt x="758224" y="558604"/>
                  <a:pt x="771678" y="546037"/>
                  <a:pt x="788276" y="546037"/>
                </a:cubicBezTo>
                <a:cubicBezTo>
                  <a:pt x="804866" y="546030"/>
                  <a:pt x="818318" y="558585"/>
                  <a:pt x="818327" y="574080"/>
                </a:cubicBezTo>
                <a:cubicBezTo>
                  <a:pt x="818327" y="574089"/>
                  <a:pt x="818327" y="574098"/>
                  <a:pt x="818327" y="574107"/>
                </a:cubicBezTo>
                <a:close/>
                <a:moveTo>
                  <a:pt x="1071469" y="574107"/>
                </a:moveTo>
                <a:cubicBezTo>
                  <a:pt x="1071469" y="589609"/>
                  <a:pt x="1058015" y="602176"/>
                  <a:pt x="1041418" y="602176"/>
                </a:cubicBezTo>
                <a:cubicBezTo>
                  <a:pt x="1024821" y="602176"/>
                  <a:pt x="1011366" y="589609"/>
                  <a:pt x="1011366" y="574107"/>
                </a:cubicBezTo>
                <a:cubicBezTo>
                  <a:pt x="1011366" y="558604"/>
                  <a:pt x="1024821" y="546037"/>
                  <a:pt x="1041418" y="546037"/>
                </a:cubicBezTo>
                <a:cubicBezTo>
                  <a:pt x="1058008" y="546030"/>
                  <a:pt x="1071461" y="558585"/>
                  <a:pt x="1071469" y="574080"/>
                </a:cubicBezTo>
                <a:cubicBezTo>
                  <a:pt x="1071469" y="574089"/>
                  <a:pt x="1071469" y="574098"/>
                  <a:pt x="1071469" y="574107"/>
                </a:cubicBezTo>
                <a:close/>
                <a:moveTo>
                  <a:pt x="1324610" y="574107"/>
                </a:moveTo>
                <a:cubicBezTo>
                  <a:pt x="1324610" y="589609"/>
                  <a:pt x="1311155" y="602176"/>
                  <a:pt x="1294558" y="602176"/>
                </a:cubicBezTo>
                <a:cubicBezTo>
                  <a:pt x="1277961" y="602176"/>
                  <a:pt x="1264506" y="589609"/>
                  <a:pt x="1264506" y="574107"/>
                </a:cubicBezTo>
                <a:cubicBezTo>
                  <a:pt x="1264506" y="558604"/>
                  <a:pt x="1277961" y="546037"/>
                  <a:pt x="1294558" y="546037"/>
                </a:cubicBezTo>
                <a:cubicBezTo>
                  <a:pt x="1311146" y="546056"/>
                  <a:pt x="1324591" y="558612"/>
                  <a:pt x="1324610" y="574107"/>
                </a:cubicBezTo>
                <a:close/>
                <a:moveTo>
                  <a:pt x="58972" y="756156"/>
                </a:moveTo>
                <a:cubicBezTo>
                  <a:pt x="58972" y="771658"/>
                  <a:pt x="45517" y="784225"/>
                  <a:pt x="28920" y="784225"/>
                </a:cubicBezTo>
                <a:cubicBezTo>
                  <a:pt x="12323" y="784225"/>
                  <a:pt x="-1132" y="771658"/>
                  <a:pt x="-1132" y="756156"/>
                </a:cubicBezTo>
                <a:cubicBezTo>
                  <a:pt x="-1132" y="740653"/>
                  <a:pt x="12323" y="728086"/>
                  <a:pt x="28920" y="728086"/>
                </a:cubicBezTo>
                <a:cubicBezTo>
                  <a:pt x="45510" y="728078"/>
                  <a:pt x="58963" y="740634"/>
                  <a:pt x="58972" y="756128"/>
                </a:cubicBezTo>
                <a:cubicBezTo>
                  <a:pt x="58972" y="756137"/>
                  <a:pt x="58972" y="756146"/>
                  <a:pt x="58972" y="756156"/>
                </a:cubicBezTo>
                <a:close/>
                <a:moveTo>
                  <a:pt x="312113" y="756156"/>
                </a:moveTo>
                <a:cubicBezTo>
                  <a:pt x="312113" y="771658"/>
                  <a:pt x="298659" y="784225"/>
                  <a:pt x="282062" y="784225"/>
                </a:cubicBezTo>
                <a:cubicBezTo>
                  <a:pt x="265466" y="784225"/>
                  <a:pt x="252010" y="771658"/>
                  <a:pt x="252010" y="756156"/>
                </a:cubicBezTo>
                <a:cubicBezTo>
                  <a:pt x="252010" y="740653"/>
                  <a:pt x="265466" y="728086"/>
                  <a:pt x="282062" y="728086"/>
                </a:cubicBezTo>
                <a:cubicBezTo>
                  <a:pt x="298650" y="728103"/>
                  <a:pt x="312095" y="740661"/>
                  <a:pt x="312113" y="756156"/>
                </a:cubicBezTo>
                <a:close/>
                <a:moveTo>
                  <a:pt x="565186" y="756156"/>
                </a:moveTo>
                <a:cubicBezTo>
                  <a:pt x="565186" y="771658"/>
                  <a:pt x="551730" y="784225"/>
                  <a:pt x="535134" y="784225"/>
                </a:cubicBezTo>
                <a:cubicBezTo>
                  <a:pt x="518537" y="784225"/>
                  <a:pt x="505082" y="771658"/>
                  <a:pt x="505082" y="756156"/>
                </a:cubicBezTo>
                <a:cubicBezTo>
                  <a:pt x="505082" y="740653"/>
                  <a:pt x="518537" y="728086"/>
                  <a:pt x="535134" y="728086"/>
                </a:cubicBezTo>
                <a:cubicBezTo>
                  <a:pt x="551723" y="728078"/>
                  <a:pt x="565176" y="740634"/>
                  <a:pt x="565186" y="756128"/>
                </a:cubicBezTo>
                <a:cubicBezTo>
                  <a:pt x="565186" y="756137"/>
                  <a:pt x="565186" y="756146"/>
                  <a:pt x="565186" y="756156"/>
                </a:cubicBezTo>
                <a:close/>
                <a:moveTo>
                  <a:pt x="818327" y="756156"/>
                </a:moveTo>
                <a:cubicBezTo>
                  <a:pt x="818327" y="771658"/>
                  <a:pt x="804873" y="784225"/>
                  <a:pt x="788276" y="784225"/>
                </a:cubicBezTo>
                <a:cubicBezTo>
                  <a:pt x="771678" y="784225"/>
                  <a:pt x="758224" y="771658"/>
                  <a:pt x="758224" y="756156"/>
                </a:cubicBezTo>
                <a:cubicBezTo>
                  <a:pt x="758224" y="740653"/>
                  <a:pt x="771678" y="728086"/>
                  <a:pt x="788276" y="728086"/>
                </a:cubicBezTo>
                <a:cubicBezTo>
                  <a:pt x="804866" y="728078"/>
                  <a:pt x="818318" y="740634"/>
                  <a:pt x="818327" y="756128"/>
                </a:cubicBezTo>
                <a:cubicBezTo>
                  <a:pt x="818327" y="756137"/>
                  <a:pt x="818327" y="756146"/>
                  <a:pt x="818327" y="756156"/>
                </a:cubicBezTo>
                <a:close/>
                <a:moveTo>
                  <a:pt x="1071469" y="756156"/>
                </a:moveTo>
                <a:cubicBezTo>
                  <a:pt x="1071469" y="771658"/>
                  <a:pt x="1058015" y="784225"/>
                  <a:pt x="1041418" y="784225"/>
                </a:cubicBezTo>
                <a:cubicBezTo>
                  <a:pt x="1024821" y="784225"/>
                  <a:pt x="1011366" y="771658"/>
                  <a:pt x="1011366" y="756156"/>
                </a:cubicBezTo>
                <a:cubicBezTo>
                  <a:pt x="1011366" y="740653"/>
                  <a:pt x="1024821" y="728086"/>
                  <a:pt x="1041418" y="728086"/>
                </a:cubicBezTo>
                <a:cubicBezTo>
                  <a:pt x="1058008" y="728078"/>
                  <a:pt x="1071461" y="740634"/>
                  <a:pt x="1071469" y="756128"/>
                </a:cubicBezTo>
                <a:cubicBezTo>
                  <a:pt x="1071469" y="756137"/>
                  <a:pt x="1071469" y="756146"/>
                  <a:pt x="1071469" y="756156"/>
                </a:cubicBezTo>
                <a:close/>
                <a:moveTo>
                  <a:pt x="1324610" y="756156"/>
                </a:moveTo>
                <a:cubicBezTo>
                  <a:pt x="1324610" y="771658"/>
                  <a:pt x="1311155" y="784225"/>
                  <a:pt x="1294558" y="784225"/>
                </a:cubicBezTo>
                <a:cubicBezTo>
                  <a:pt x="1277961" y="784225"/>
                  <a:pt x="1264506" y="771658"/>
                  <a:pt x="1264506" y="756156"/>
                </a:cubicBezTo>
                <a:cubicBezTo>
                  <a:pt x="1264506" y="740653"/>
                  <a:pt x="1277961" y="728086"/>
                  <a:pt x="1294558" y="728086"/>
                </a:cubicBezTo>
                <a:cubicBezTo>
                  <a:pt x="1311146" y="728103"/>
                  <a:pt x="1324591" y="740661"/>
                  <a:pt x="1324610" y="75615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979170" y="3589020"/>
            <a:ext cx="1324610" cy="7842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10-10-11:41:11-d3k80los8jdo4os5e8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848678"/>
            <a:ext cx="9963150" cy="5160645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10-10-11:41:10-d3k80lgs8jdo4os5e88g.png"/>
          <p:cNvPicPr>
            <a:picLocks noChangeAspect="1"/>
          </p:cNvPicPr>
          <p:nvPr/>
        </p:nvPicPr>
        <p:blipFill>
          <a:blip r:embed="rId3">
            <a:alphaModFix amt="49000"/>
          </a:blip>
          <a:srcRect t="2107" b="2107"/>
          <a:stretch>
            <a:fillRect/>
          </a:stretch>
        </p:blipFill>
        <p:spPr>
          <a:xfrm>
            <a:off x="1114425" y="848360"/>
            <a:ext cx="9963150" cy="516128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10-10-11:41:10-d3k80lgs8jdo4os5e88g.png"/>
          <p:cNvPicPr>
            <a:picLocks noChangeAspect="1"/>
          </p:cNvPicPr>
          <p:nvPr/>
        </p:nvPicPr>
        <p:blipFill>
          <a:blip r:embed="rId3"/>
          <a:srcRect t="2107" b="2107"/>
          <a:stretch>
            <a:fillRect/>
          </a:stretch>
        </p:blipFill>
        <p:spPr>
          <a:xfrm>
            <a:off x="1836420" y="2349500"/>
            <a:ext cx="9241155" cy="193611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1836420" y="2640330"/>
            <a:ext cx="8862060" cy="12541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智能招聘系统全栈解决方案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1738630" y="5293360"/>
            <a:ext cx="933831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学院：软件工程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班级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班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徐鑫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2412114101</a:t>
            </a:r>
            <a:endParaRPr lang="en-US" altLang="zh-CN" sz="20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1" name="Image 4" descr="https://kimi-img.moonshot.cn/pub/slides/slides_tmpl/image/25-10-10-11:41:10-d3k80lgs8jdo4os5e8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0325" y="2187575"/>
            <a:ext cx="76200" cy="2666365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230" y="370840"/>
            <a:ext cx="1725295" cy="1725295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" y="4631055"/>
            <a:ext cx="816610" cy="816610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10-10-11:41:11-d3k80los8jdo4os5e8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075" y="5693410"/>
            <a:ext cx="997585" cy="631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0"/>
          <p:cNvSpPr/>
          <p:nvPr/>
        </p:nvSpPr>
        <p:spPr>
          <a:xfrm>
            <a:off x="-1270" y="0"/>
            <a:ext cx="12193200" cy="68616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6" name="Image 0" descr="https://kimi-img.moonshot.cn/pub/slides/slides_tmpl/image/25-09-05-12:33:05-d2t6g0dnfo2stf9dieu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4779645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数据抓取与治理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54000" y="1600200"/>
            <a:ext cx="5829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猎聘爬虫架构设计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260600"/>
            <a:ext cx="5740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</a:t>
            </a:r>
            <a:r>
              <a:rPr lang="en-US" sz="1600" dirty="0">
                <a:solidFill>
                  <a:srgbClr val="605F5D"/>
                </a:solidFill>
                <a:latin typeface="思源黑体 CN" panose="020B0500000000000000" charset="-122"/>
                <a:ea typeface="思源黑体 CN" panose="020B0500000000000000" charset="-122"/>
                <a:cs typeface="Noto Sans SC" panose="020B0200000000000000" pitchFamily="34" charset="-120"/>
              </a:rPr>
              <a:t>Selenium+Requests</a:t>
            </a:r>
            <a:r>
              <a:rPr lang="en-US" sz="16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双引擎策略，兼顾速度与完整性，保障日抓取</a:t>
            </a:r>
            <a:r>
              <a:rPr lang="en-US" sz="16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十万级</a:t>
            </a:r>
            <a:r>
              <a:rPr lang="en-US" sz="16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92100" y="322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7" name="Text 3"/>
          <p:cNvSpPr/>
          <p:nvPr/>
        </p:nvSpPr>
        <p:spPr>
          <a:xfrm>
            <a:off x="838200" y="3129280"/>
            <a:ext cx="4762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高并发抓取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38200" y="3479800"/>
            <a:ext cx="4749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首页列表使用</a:t>
            </a:r>
            <a:r>
              <a:rPr lang="en-US" sz="1400" dirty="0">
                <a:solidFill>
                  <a:srgbClr val="605F5D"/>
                </a:solidFill>
                <a:latin typeface="思源黑体 CN" panose="020B0500000000000000" charset="-122"/>
                <a:ea typeface="思源黑体 CN" panose="020B0500000000000000" charset="-122"/>
                <a:cs typeface="Noto Sans SC" panose="020B0200000000000000" pitchFamily="34" charset="-120"/>
              </a:rPr>
              <a:t>Requests</a:t>
            </a: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，详情页用</a:t>
            </a:r>
            <a:r>
              <a:rPr lang="en-US" sz="1400" dirty="0">
                <a:solidFill>
                  <a:srgbClr val="605F5D"/>
                </a:solidFill>
                <a:latin typeface="思源黑体 CN" panose="020B0500000000000000" charset="-122"/>
                <a:ea typeface="思源黑体 CN" panose="020B0500000000000000" charset="-122"/>
                <a:cs typeface="Noto Sans SC" panose="020B0200000000000000" pitchFamily="34" charset="-120"/>
              </a:rPr>
              <a:t>Selenium</a:t>
            </a: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渲染动态内容。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92100" y="3987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10" name="Text 6"/>
          <p:cNvSpPr/>
          <p:nvPr/>
        </p:nvSpPr>
        <p:spPr>
          <a:xfrm>
            <a:off x="838200" y="3937000"/>
            <a:ext cx="4051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反爬机制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38200" y="4241800"/>
            <a:ext cx="4038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代理池、</a:t>
            </a:r>
            <a:r>
              <a:rPr lang="en-US" sz="1400" dirty="0">
                <a:solidFill>
                  <a:srgbClr val="605F5D"/>
                </a:solidFill>
                <a:latin typeface="思源黑体 CN" panose="020B0500000000000000" charset="-122"/>
                <a:ea typeface="思源黑体 CN" panose="020B0500000000000000" charset="-122"/>
                <a:cs typeface="Noto Sans SC" panose="020B0200000000000000" pitchFamily="34" charset="-120"/>
              </a:rPr>
              <a:t>UA</a:t>
            </a: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池、请求限流三重保障，防止被封禁。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330200" y="4749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48769" y="39767"/>
                </a:moveTo>
                <a:cubicBezTo>
                  <a:pt x="154960" y="31254"/>
                  <a:pt x="153055" y="19348"/>
                  <a:pt x="144542" y="13156"/>
                </a:cubicBezTo>
                <a:cubicBezTo>
                  <a:pt x="136029" y="6965"/>
                  <a:pt x="124123" y="8870"/>
                  <a:pt x="117931" y="17383"/>
                </a:cubicBezTo>
                <a:lnTo>
                  <a:pt x="54828" y="104120"/>
                </a:lnTo>
                <a:lnTo>
                  <a:pt x="32504" y="81796"/>
                </a:lnTo>
                <a:cubicBezTo>
                  <a:pt x="25063" y="74355"/>
                  <a:pt x="12978" y="74355"/>
                  <a:pt x="5536" y="81796"/>
                </a:cubicBezTo>
                <a:cubicBezTo>
                  <a:pt x="-1905" y="89237"/>
                  <a:pt x="-1905" y="101322"/>
                  <a:pt x="5536" y="108764"/>
                </a:cubicBezTo>
                <a:lnTo>
                  <a:pt x="43636" y="146864"/>
                </a:lnTo>
                <a:cubicBezTo>
                  <a:pt x="47565" y="150793"/>
                  <a:pt x="53042" y="152817"/>
                  <a:pt x="58579" y="152400"/>
                </a:cubicBezTo>
                <a:cubicBezTo>
                  <a:pt x="64115" y="151983"/>
                  <a:pt x="69235" y="149126"/>
                  <a:pt x="72509" y="144601"/>
                </a:cubicBezTo>
                <a:lnTo>
                  <a:pt x="148709" y="39826"/>
                </a:lnTo>
                <a:close/>
                <a:moveTo>
                  <a:pt x="224969" y="120729"/>
                </a:moveTo>
                <a:cubicBezTo>
                  <a:pt x="231160" y="112216"/>
                  <a:pt x="229255" y="100310"/>
                  <a:pt x="220742" y="94119"/>
                </a:cubicBezTo>
                <a:cubicBezTo>
                  <a:pt x="212229" y="87928"/>
                  <a:pt x="200323" y="89833"/>
                  <a:pt x="194131" y="98346"/>
                </a:cubicBezTo>
                <a:lnTo>
                  <a:pt x="92928" y="237470"/>
                </a:lnTo>
                <a:lnTo>
                  <a:pt x="51554" y="196096"/>
                </a:lnTo>
                <a:cubicBezTo>
                  <a:pt x="44113" y="188655"/>
                  <a:pt x="32028" y="188655"/>
                  <a:pt x="24586" y="196096"/>
                </a:cubicBezTo>
                <a:cubicBezTo>
                  <a:pt x="17145" y="203537"/>
                  <a:pt x="17145" y="215622"/>
                  <a:pt x="24586" y="223064"/>
                </a:cubicBezTo>
                <a:lnTo>
                  <a:pt x="81736" y="280214"/>
                </a:lnTo>
                <a:cubicBezTo>
                  <a:pt x="85665" y="284143"/>
                  <a:pt x="91142" y="286167"/>
                  <a:pt x="96679" y="285750"/>
                </a:cubicBezTo>
                <a:cubicBezTo>
                  <a:pt x="102215" y="285333"/>
                  <a:pt x="107335" y="282476"/>
                  <a:pt x="110609" y="277951"/>
                </a:cubicBezTo>
                <a:lnTo>
                  <a:pt x="224909" y="120789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13" name="Text 9"/>
          <p:cNvSpPr/>
          <p:nvPr/>
        </p:nvSpPr>
        <p:spPr>
          <a:xfrm>
            <a:off x="838200" y="4699000"/>
            <a:ext cx="472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数据清洗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38200" y="5003800"/>
            <a:ext cx="471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去重、标准化、脏词过滤后存入</a:t>
            </a:r>
            <a:r>
              <a:rPr lang="en-US" sz="1400" dirty="0">
                <a:solidFill>
                  <a:srgbClr val="605F5D"/>
                </a:solidFill>
                <a:latin typeface="思源黑体 CN" panose="020B0500000000000000" charset="-122"/>
                <a:ea typeface="思源黑体 CN" panose="020B0500000000000000" charset="-122"/>
                <a:cs typeface="Noto Sans SC" panose="020B0200000000000000" pitchFamily="34" charset="-120"/>
              </a:rPr>
              <a:t>MySQL</a:t>
            </a: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，并记录运行统计。</a:t>
            </a:r>
            <a:endParaRPr lang="en-US" sz="1600" dirty="0"/>
          </a:p>
        </p:txBody>
      </p:sp>
      <p:pic>
        <p:nvPicPr>
          <p:cNvPr id="15" name="Image 1" descr="https://kimi-web-img.moonshot.cn/img/yaoweibin.cn/ac1629148593e126d79774d37e5937f77159029d.jpg"/>
          <p:cNvPicPr>
            <a:picLocks noChangeAspect="1"/>
          </p:cNvPicPr>
          <p:nvPr/>
        </p:nvPicPr>
        <p:blipFill>
          <a:blip r:embed="rId2"/>
          <a:srcRect l="3949" r="3949"/>
          <a:stretch>
            <a:fillRect/>
          </a:stretch>
        </p:blipFill>
        <p:spPr>
          <a:xfrm>
            <a:off x="6299200" y="1397000"/>
            <a:ext cx="5638800" cy="4064000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54000" y="1346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猎聘爬虫</a:t>
            </a:r>
            <a:r>
              <a:rPr lang="zh-CN" alt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的数据爬取</a:t>
            </a:r>
            <a:endParaRPr lang="zh-CN" altLang="en-US" sz="3000" b="1" dirty="0">
              <a:solidFill>
                <a:srgbClr val="015DEC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7" name="Text 1"/>
          <p:cNvSpPr/>
          <p:nvPr/>
        </p:nvSpPr>
        <p:spPr>
          <a:xfrm>
            <a:off x="254000" y="1917700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zh-CN" altLang="en-US" sz="1600" dirty="0"/>
              <a:t>采用关键字、城市、页数爬取猎聘网的职位数据，高效、方便、可以选择数据意向</a:t>
            </a:r>
            <a:endParaRPr lang="en-US" altLang="zh-CN" sz="1600" dirty="0"/>
          </a:p>
        </p:txBody>
      </p:sp>
      <p:pic>
        <p:nvPicPr>
          <p:cNvPr id="9" name="图片 8" descr="截图 2025-12-05 16-46-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336800"/>
            <a:ext cx="6596380" cy="41230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6" name="Image 0" descr="https://kimi-img.moonshot.cn/pub/slides/slides_tmpl/image/25-09-05-12:33:05-d2t6g0dnfo2stf9dieu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4779645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可视化分析中心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pic>
        <p:nvPicPr>
          <p:cNvPr id="5" name="Image 1" descr="https://kimi-web-img.moonshot.cn/img/img.freepik.com/e0701df72f1157f403858c7111d0e8c748224c6b.jpg"/>
          <p:cNvPicPr>
            <a:picLocks noChangeAspect="1"/>
          </p:cNvPicPr>
          <p:nvPr/>
        </p:nvPicPr>
        <p:blipFill>
          <a:blip r:embed="rId2"/>
          <a:srcRect l="10325" r="10325"/>
          <a:stretch>
            <a:fillRect/>
          </a:stretch>
        </p:blipFill>
        <p:spPr>
          <a:xfrm>
            <a:off x="254000" y="1397000"/>
            <a:ext cx="5638800" cy="4064000"/>
          </a:xfrm>
          <a:prstGeom prst="roundRect">
            <a:avLst>
              <a:gd name="adj" fmla="val 2500"/>
            </a:avLst>
          </a:prstGeom>
        </p:spPr>
      </p:pic>
      <p:sp>
        <p:nvSpPr>
          <p:cNvPr id="6" name="Text 0"/>
          <p:cNvSpPr/>
          <p:nvPr/>
        </p:nvSpPr>
        <p:spPr>
          <a:xfrm>
            <a:off x="6299200" y="1346200"/>
            <a:ext cx="5829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职位画像多维解读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6299200" y="2006600"/>
            <a:ext cx="5740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利用ECharts将数据转化为三大核心视图，所有图表支持联动筛选，实现深度下钻分析。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6299200" y="2921000"/>
            <a:ext cx="5638800" cy="762000"/>
          </a:xfrm>
          <a:custGeom>
            <a:avLst/>
            <a:gdLst/>
            <a:ahLst/>
            <a:cxnLst/>
            <a:rect l="l" t="t" r="r" b="b"/>
            <a:pathLst>
              <a:path w="5638800" h="7620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660403"/>
                </a:lnTo>
                <a:cubicBezTo>
                  <a:pt x="5638800" y="716513"/>
                  <a:pt x="5593313" y="762000"/>
                  <a:pt x="55372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9" name="Shape 3"/>
          <p:cNvSpPr/>
          <p:nvPr/>
        </p:nvSpPr>
        <p:spPr>
          <a:xfrm>
            <a:off x="6451600" y="3149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76200" y="57150"/>
                </a:moveTo>
                <a:cubicBezTo>
                  <a:pt x="76200" y="46613"/>
                  <a:pt x="84713" y="38100"/>
                  <a:pt x="95250" y="38100"/>
                </a:cubicBezTo>
                <a:lnTo>
                  <a:pt x="209550" y="38100"/>
                </a:lnTo>
                <a:cubicBezTo>
                  <a:pt x="220087" y="38100"/>
                  <a:pt x="228600" y="46613"/>
                  <a:pt x="228600" y="57150"/>
                </a:cubicBezTo>
                <a:cubicBezTo>
                  <a:pt x="228600" y="67687"/>
                  <a:pt x="220087" y="76200"/>
                  <a:pt x="209550" y="76200"/>
                </a:cubicBezTo>
                <a:lnTo>
                  <a:pt x="95250" y="76200"/>
                </a:lnTo>
                <a:cubicBezTo>
                  <a:pt x="84713" y="76200"/>
                  <a:pt x="76200" y="67687"/>
                  <a:pt x="76200" y="57150"/>
                </a:cubicBezTo>
                <a:close/>
                <a:moveTo>
                  <a:pt x="95250" y="104775"/>
                </a:moveTo>
                <a:lnTo>
                  <a:pt x="171450" y="104775"/>
                </a:lnTo>
                <a:cubicBezTo>
                  <a:pt x="181987" y="104775"/>
                  <a:pt x="190500" y="113288"/>
                  <a:pt x="190500" y="123825"/>
                </a:cubicBezTo>
                <a:cubicBezTo>
                  <a:pt x="190500" y="134362"/>
                  <a:pt x="181987" y="142875"/>
                  <a:pt x="171450" y="142875"/>
                </a:cubicBezTo>
                <a:lnTo>
                  <a:pt x="95250" y="142875"/>
                </a:lnTo>
                <a:cubicBezTo>
                  <a:pt x="84713" y="142875"/>
                  <a:pt x="76200" y="134362"/>
                  <a:pt x="76200" y="123825"/>
                </a:cubicBezTo>
                <a:cubicBezTo>
                  <a:pt x="76200" y="113288"/>
                  <a:pt x="84713" y="104775"/>
                  <a:pt x="95250" y="104775"/>
                </a:cubicBezTo>
                <a:close/>
                <a:moveTo>
                  <a:pt x="95250" y="171450"/>
                </a:move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95250" y="209550"/>
                </a:lnTo>
                <a:cubicBezTo>
                  <a:pt x="84713" y="209550"/>
                  <a:pt x="76200" y="201037"/>
                  <a:pt x="76200" y="190500"/>
                </a:cubicBezTo>
                <a:cubicBezTo>
                  <a:pt x="76200" y="179963"/>
                  <a:pt x="84713" y="171450"/>
                  <a:pt x="95250" y="171450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10" name="Text 4"/>
          <p:cNvSpPr/>
          <p:nvPr/>
        </p:nvSpPr>
        <p:spPr>
          <a:xfrm>
            <a:off x="7010400" y="3022600"/>
            <a:ext cx="3124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关键词柱形图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010400" y="3327400"/>
            <a:ext cx="3111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直观呈现技术栈热度，洞察市场趋势。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6299200" y="3835400"/>
            <a:ext cx="5638800" cy="762000"/>
          </a:xfrm>
          <a:custGeom>
            <a:avLst/>
            <a:gdLst/>
            <a:ahLst/>
            <a:cxnLst/>
            <a:rect l="l" t="t" r="r" b="b"/>
            <a:pathLst>
              <a:path w="5638800" h="7620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660403"/>
                </a:lnTo>
                <a:cubicBezTo>
                  <a:pt x="5638800" y="716513"/>
                  <a:pt x="5593313" y="762000"/>
                  <a:pt x="55372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C107">
              <a:alpha val="20000"/>
            </a:srgbClr>
          </a:solidFill>
        </p:spPr>
      </p:sp>
      <p:sp>
        <p:nvSpPr>
          <p:cNvPr id="13" name="Shape 7"/>
          <p:cNvSpPr/>
          <p:nvPr/>
        </p:nvSpPr>
        <p:spPr>
          <a:xfrm>
            <a:off x="6432550" y="4064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05038" y="142875"/>
                </a:moveTo>
                <a:lnTo>
                  <a:pt x="200263" y="142875"/>
                </a:lnTo>
                <a:cubicBezTo>
                  <a:pt x="189726" y="142875"/>
                  <a:pt x="181213" y="134362"/>
                  <a:pt x="181213" y="123825"/>
                </a:cubicBezTo>
                <a:lnTo>
                  <a:pt x="181213" y="19050"/>
                </a:lnTo>
                <a:cubicBezTo>
                  <a:pt x="181213" y="8513"/>
                  <a:pt x="189786" y="-119"/>
                  <a:pt x="200204" y="1250"/>
                </a:cubicBezTo>
                <a:cubicBezTo>
                  <a:pt x="263902" y="9704"/>
                  <a:pt x="314385" y="60186"/>
                  <a:pt x="322838" y="123885"/>
                </a:cubicBezTo>
                <a:cubicBezTo>
                  <a:pt x="324207" y="134303"/>
                  <a:pt x="315575" y="142875"/>
                  <a:pt x="305038" y="142875"/>
                </a:cubicBezTo>
                <a:close/>
                <a:moveTo>
                  <a:pt x="132517" y="22146"/>
                </a:moveTo>
                <a:cubicBezTo>
                  <a:pt x="143292" y="19883"/>
                  <a:pt x="152638" y="28694"/>
                  <a:pt x="152638" y="39707"/>
                </a:cubicBezTo>
                <a:lnTo>
                  <a:pt x="152638" y="157163"/>
                </a:lnTo>
                <a:cubicBezTo>
                  <a:pt x="152638" y="160496"/>
                  <a:pt x="153829" y="163711"/>
                  <a:pt x="155912" y="166271"/>
                </a:cubicBezTo>
                <a:lnTo>
                  <a:pt x="234553" y="261164"/>
                </a:lnTo>
                <a:cubicBezTo>
                  <a:pt x="241518" y="269558"/>
                  <a:pt x="240030" y="282238"/>
                  <a:pt x="230445" y="287417"/>
                </a:cubicBezTo>
                <a:cubicBezTo>
                  <a:pt x="210145" y="298490"/>
                  <a:pt x="186869" y="304800"/>
                  <a:pt x="162163" y="304800"/>
                </a:cubicBezTo>
                <a:cubicBezTo>
                  <a:pt x="83284" y="304800"/>
                  <a:pt x="19288" y="240804"/>
                  <a:pt x="19288" y="161925"/>
                </a:cubicBezTo>
                <a:cubicBezTo>
                  <a:pt x="19288" y="93166"/>
                  <a:pt x="67806" y="35778"/>
                  <a:pt x="132517" y="22146"/>
                </a:cubicBezTo>
                <a:close/>
                <a:moveTo>
                  <a:pt x="284440" y="171450"/>
                </a:moveTo>
                <a:lnTo>
                  <a:pt x="322540" y="171450"/>
                </a:lnTo>
                <a:cubicBezTo>
                  <a:pt x="333554" y="171450"/>
                  <a:pt x="342364" y="180796"/>
                  <a:pt x="340102" y="191572"/>
                </a:cubicBezTo>
                <a:cubicBezTo>
                  <a:pt x="334030" y="220385"/>
                  <a:pt x="319266" y="245983"/>
                  <a:pt x="298668" y="265509"/>
                </a:cubicBezTo>
                <a:cubicBezTo>
                  <a:pt x="291346" y="272475"/>
                  <a:pt x="279856" y="270986"/>
                  <a:pt x="273427" y="263188"/>
                </a:cubicBezTo>
                <a:lnTo>
                  <a:pt x="223183" y="202644"/>
                </a:lnTo>
                <a:cubicBezTo>
                  <a:pt x="212884" y="190202"/>
                  <a:pt x="221754" y="171450"/>
                  <a:pt x="237827" y="171450"/>
                </a:cubicBezTo>
                <a:lnTo>
                  <a:pt x="284381" y="17145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14" name="Text 8"/>
          <p:cNvSpPr/>
          <p:nvPr/>
        </p:nvSpPr>
        <p:spPr>
          <a:xfrm>
            <a:off x="7010400" y="3937000"/>
            <a:ext cx="313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学历分布饼图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010400" y="4241800"/>
            <a:ext cx="3124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揭示岗位门槛，辅助企业调整JD要求。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99200" y="4749800"/>
            <a:ext cx="5638800" cy="762000"/>
          </a:xfrm>
          <a:custGeom>
            <a:avLst/>
            <a:gdLst/>
            <a:ahLst/>
            <a:cxnLst/>
            <a:rect l="l" t="t" r="r" b="b"/>
            <a:pathLst>
              <a:path w="5638800" h="7620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660403"/>
                </a:lnTo>
                <a:cubicBezTo>
                  <a:pt x="5638800" y="716513"/>
                  <a:pt x="5593313" y="762000"/>
                  <a:pt x="55372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17" name="Shape 11"/>
          <p:cNvSpPr/>
          <p:nvPr/>
        </p:nvSpPr>
        <p:spPr>
          <a:xfrm>
            <a:off x="6432550" y="4978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05038" y="142875"/>
                </a:moveTo>
                <a:lnTo>
                  <a:pt x="200263" y="142875"/>
                </a:lnTo>
                <a:cubicBezTo>
                  <a:pt x="189726" y="142875"/>
                  <a:pt x="181213" y="134362"/>
                  <a:pt x="181213" y="123825"/>
                </a:cubicBezTo>
                <a:lnTo>
                  <a:pt x="181213" y="19050"/>
                </a:lnTo>
                <a:cubicBezTo>
                  <a:pt x="181213" y="8513"/>
                  <a:pt x="189786" y="-119"/>
                  <a:pt x="200204" y="1250"/>
                </a:cubicBezTo>
                <a:cubicBezTo>
                  <a:pt x="263902" y="9704"/>
                  <a:pt x="314385" y="60186"/>
                  <a:pt x="322838" y="123885"/>
                </a:cubicBezTo>
                <a:cubicBezTo>
                  <a:pt x="324207" y="134303"/>
                  <a:pt x="315575" y="142875"/>
                  <a:pt x="305038" y="142875"/>
                </a:cubicBezTo>
                <a:close/>
                <a:moveTo>
                  <a:pt x="132517" y="22146"/>
                </a:moveTo>
                <a:cubicBezTo>
                  <a:pt x="143292" y="19883"/>
                  <a:pt x="152638" y="28694"/>
                  <a:pt x="152638" y="39707"/>
                </a:cubicBezTo>
                <a:lnTo>
                  <a:pt x="152638" y="157163"/>
                </a:lnTo>
                <a:cubicBezTo>
                  <a:pt x="152638" y="160496"/>
                  <a:pt x="153829" y="163711"/>
                  <a:pt x="155912" y="166271"/>
                </a:cubicBezTo>
                <a:lnTo>
                  <a:pt x="234553" y="261164"/>
                </a:lnTo>
                <a:cubicBezTo>
                  <a:pt x="241518" y="269558"/>
                  <a:pt x="240030" y="282238"/>
                  <a:pt x="230445" y="287417"/>
                </a:cubicBezTo>
                <a:cubicBezTo>
                  <a:pt x="210145" y="298490"/>
                  <a:pt x="186869" y="304800"/>
                  <a:pt x="162163" y="304800"/>
                </a:cubicBezTo>
                <a:cubicBezTo>
                  <a:pt x="83284" y="304800"/>
                  <a:pt x="19288" y="240804"/>
                  <a:pt x="19288" y="161925"/>
                </a:cubicBezTo>
                <a:cubicBezTo>
                  <a:pt x="19288" y="93166"/>
                  <a:pt x="67806" y="35778"/>
                  <a:pt x="132517" y="22146"/>
                </a:cubicBezTo>
                <a:close/>
                <a:moveTo>
                  <a:pt x="284440" y="171450"/>
                </a:moveTo>
                <a:lnTo>
                  <a:pt x="322540" y="171450"/>
                </a:lnTo>
                <a:cubicBezTo>
                  <a:pt x="333554" y="171450"/>
                  <a:pt x="342364" y="180796"/>
                  <a:pt x="340102" y="191572"/>
                </a:cubicBezTo>
                <a:cubicBezTo>
                  <a:pt x="334030" y="220385"/>
                  <a:pt x="319266" y="245983"/>
                  <a:pt x="298668" y="265509"/>
                </a:cubicBezTo>
                <a:cubicBezTo>
                  <a:pt x="291346" y="272475"/>
                  <a:pt x="279856" y="270986"/>
                  <a:pt x="273427" y="263188"/>
                </a:cubicBezTo>
                <a:lnTo>
                  <a:pt x="223183" y="202644"/>
                </a:lnTo>
                <a:cubicBezTo>
                  <a:pt x="212884" y="190202"/>
                  <a:pt x="221754" y="171450"/>
                  <a:pt x="237827" y="171450"/>
                </a:cubicBezTo>
                <a:lnTo>
                  <a:pt x="284381" y="171450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18" name="Text 12"/>
          <p:cNvSpPr/>
          <p:nvPr/>
        </p:nvSpPr>
        <p:spPr>
          <a:xfrm>
            <a:off x="7010400" y="4851400"/>
            <a:ext cx="3479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薪资分布饼图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010400" y="5156200"/>
            <a:ext cx="3467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按区间聚合，让候选人快速定位自身价值。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Shape 2"/>
          <p:cNvSpPr/>
          <p:nvPr/>
        </p:nvSpPr>
        <p:spPr>
          <a:xfrm>
            <a:off x="170815" y="756920"/>
            <a:ext cx="5638800" cy="762000"/>
          </a:xfrm>
          <a:custGeom>
            <a:avLst/>
            <a:gdLst/>
            <a:ahLst/>
            <a:cxnLst/>
            <a:rect l="l" t="t" r="r" b="b"/>
            <a:pathLst>
              <a:path w="5638800" h="7620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660403"/>
                </a:lnTo>
                <a:cubicBezTo>
                  <a:pt x="5638800" y="716513"/>
                  <a:pt x="5593313" y="762000"/>
                  <a:pt x="55372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7" name="Shape 3"/>
          <p:cNvSpPr/>
          <p:nvPr/>
        </p:nvSpPr>
        <p:spPr>
          <a:xfrm>
            <a:off x="323215" y="9855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76200" y="57150"/>
                </a:moveTo>
                <a:cubicBezTo>
                  <a:pt x="76200" y="46613"/>
                  <a:pt x="84713" y="38100"/>
                  <a:pt x="95250" y="38100"/>
                </a:cubicBezTo>
                <a:lnTo>
                  <a:pt x="209550" y="38100"/>
                </a:lnTo>
                <a:cubicBezTo>
                  <a:pt x="220087" y="38100"/>
                  <a:pt x="228600" y="46613"/>
                  <a:pt x="228600" y="57150"/>
                </a:cubicBezTo>
                <a:cubicBezTo>
                  <a:pt x="228600" y="67687"/>
                  <a:pt x="220087" y="76200"/>
                  <a:pt x="209550" y="76200"/>
                </a:cubicBezTo>
                <a:lnTo>
                  <a:pt x="95250" y="76200"/>
                </a:lnTo>
                <a:cubicBezTo>
                  <a:pt x="84713" y="76200"/>
                  <a:pt x="76200" y="67687"/>
                  <a:pt x="76200" y="57150"/>
                </a:cubicBezTo>
                <a:close/>
                <a:moveTo>
                  <a:pt x="95250" y="104775"/>
                </a:moveTo>
                <a:lnTo>
                  <a:pt x="171450" y="104775"/>
                </a:lnTo>
                <a:cubicBezTo>
                  <a:pt x="181987" y="104775"/>
                  <a:pt x="190500" y="113288"/>
                  <a:pt x="190500" y="123825"/>
                </a:cubicBezTo>
                <a:cubicBezTo>
                  <a:pt x="190500" y="134362"/>
                  <a:pt x="181987" y="142875"/>
                  <a:pt x="171450" y="142875"/>
                </a:cubicBezTo>
                <a:lnTo>
                  <a:pt x="95250" y="142875"/>
                </a:lnTo>
                <a:cubicBezTo>
                  <a:pt x="84713" y="142875"/>
                  <a:pt x="76200" y="134362"/>
                  <a:pt x="76200" y="123825"/>
                </a:cubicBezTo>
                <a:cubicBezTo>
                  <a:pt x="76200" y="113288"/>
                  <a:pt x="84713" y="104775"/>
                  <a:pt x="95250" y="104775"/>
                </a:cubicBezTo>
                <a:close/>
                <a:moveTo>
                  <a:pt x="95250" y="171450"/>
                </a:move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95250" y="209550"/>
                </a:lnTo>
                <a:cubicBezTo>
                  <a:pt x="84713" y="209550"/>
                  <a:pt x="76200" y="201037"/>
                  <a:pt x="76200" y="190500"/>
                </a:cubicBezTo>
                <a:cubicBezTo>
                  <a:pt x="76200" y="179963"/>
                  <a:pt x="84713" y="171450"/>
                  <a:pt x="95250" y="171450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8" name="Text 4"/>
          <p:cNvSpPr/>
          <p:nvPr/>
        </p:nvSpPr>
        <p:spPr>
          <a:xfrm>
            <a:off x="882015" y="858520"/>
            <a:ext cx="3124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关键词柱形图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82015" y="1163320"/>
            <a:ext cx="3111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直观呈现技术栈热度，洞察市场趋势。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" y="1657350"/>
            <a:ext cx="7727315" cy="4829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73720" y="1724025"/>
            <a:ext cx="2882900" cy="4762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  <a:sym typeface="+mn-ea"/>
              </a:rPr>
              <a:t>直观呈现技术栈热度，帮助求职者快速识别市场趋势，把握职业发展方向。</a:t>
            </a:r>
            <a:endParaRPr lang="en-US" sz="2400" dirty="0"/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Shape 6"/>
          <p:cNvSpPr/>
          <p:nvPr/>
        </p:nvSpPr>
        <p:spPr>
          <a:xfrm>
            <a:off x="220345" y="569595"/>
            <a:ext cx="5638800" cy="762000"/>
          </a:xfrm>
          <a:custGeom>
            <a:avLst/>
            <a:gdLst/>
            <a:ahLst/>
            <a:cxnLst/>
            <a:rect l="l" t="t" r="r" b="b"/>
            <a:pathLst>
              <a:path w="5638800" h="7620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660403"/>
                </a:lnTo>
                <a:cubicBezTo>
                  <a:pt x="5638800" y="716513"/>
                  <a:pt x="5593313" y="762000"/>
                  <a:pt x="55372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C107">
              <a:alpha val="20000"/>
            </a:srgbClr>
          </a:solidFill>
        </p:spPr>
      </p:sp>
      <p:sp>
        <p:nvSpPr>
          <p:cNvPr id="11" name="Shape 7"/>
          <p:cNvSpPr/>
          <p:nvPr/>
        </p:nvSpPr>
        <p:spPr>
          <a:xfrm>
            <a:off x="353695" y="79819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05038" y="142875"/>
                </a:moveTo>
                <a:lnTo>
                  <a:pt x="200263" y="142875"/>
                </a:lnTo>
                <a:cubicBezTo>
                  <a:pt x="189726" y="142875"/>
                  <a:pt x="181213" y="134362"/>
                  <a:pt x="181213" y="123825"/>
                </a:cubicBezTo>
                <a:lnTo>
                  <a:pt x="181213" y="19050"/>
                </a:lnTo>
                <a:cubicBezTo>
                  <a:pt x="181213" y="8513"/>
                  <a:pt x="189786" y="-119"/>
                  <a:pt x="200204" y="1250"/>
                </a:cubicBezTo>
                <a:cubicBezTo>
                  <a:pt x="263902" y="9704"/>
                  <a:pt x="314385" y="60186"/>
                  <a:pt x="322838" y="123885"/>
                </a:cubicBezTo>
                <a:cubicBezTo>
                  <a:pt x="324207" y="134303"/>
                  <a:pt x="315575" y="142875"/>
                  <a:pt x="305038" y="142875"/>
                </a:cubicBezTo>
                <a:close/>
                <a:moveTo>
                  <a:pt x="132517" y="22146"/>
                </a:moveTo>
                <a:cubicBezTo>
                  <a:pt x="143292" y="19883"/>
                  <a:pt x="152638" y="28694"/>
                  <a:pt x="152638" y="39707"/>
                </a:cubicBezTo>
                <a:lnTo>
                  <a:pt x="152638" y="157163"/>
                </a:lnTo>
                <a:cubicBezTo>
                  <a:pt x="152638" y="160496"/>
                  <a:pt x="153829" y="163711"/>
                  <a:pt x="155912" y="166271"/>
                </a:cubicBezTo>
                <a:lnTo>
                  <a:pt x="234553" y="261164"/>
                </a:lnTo>
                <a:cubicBezTo>
                  <a:pt x="241518" y="269558"/>
                  <a:pt x="240030" y="282238"/>
                  <a:pt x="230445" y="287417"/>
                </a:cubicBezTo>
                <a:cubicBezTo>
                  <a:pt x="210145" y="298490"/>
                  <a:pt x="186869" y="304800"/>
                  <a:pt x="162163" y="304800"/>
                </a:cubicBezTo>
                <a:cubicBezTo>
                  <a:pt x="83284" y="304800"/>
                  <a:pt x="19288" y="240804"/>
                  <a:pt x="19288" y="161925"/>
                </a:cubicBezTo>
                <a:cubicBezTo>
                  <a:pt x="19288" y="93166"/>
                  <a:pt x="67806" y="35778"/>
                  <a:pt x="132517" y="22146"/>
                </a:cubicBezTo>
                <a:close/>
                <a:moveTo>
                  <a:pt x="284440" y="171450"/>
                </a:moveTo>
                <a:lnTo>
                  <a:pt x="322540" y="171450"/>
                </a:lnTo>
                <a:cubicBezTo>
                  <a:pt x="333554" y="171450"/>
                  <a:pt x="342364" y="180796"/>
                  <a:pt x="340102" y="191572"/>
                </a:cubicBezTo>
                <a:cubicBezTo>
                  <a:pt x="334030" y="220385"/>
                  <a:pt x="319266" y="245983"/>
                  <a:pt x="298668" y="265509"/>
                </a:cubicBezTo>
                <a:cubicBezTo>
                  <a:pt x="291346" y="272475"/>
                  <a:pt x="279856" y="270986"/>
                  <a:pt x="273427" y="263188"/>
                </a:cubicBezTo>
                <a:lnTo>
                  <a:pt x="223183" y="202644"/>
                </a:lnTo>
                <a:cubicBezTo>
                  <a:pt x="212884" y="190202"/>
                  <a:pt x="221754" y="171450"/>
                  <a:pt x="237827" y="171450"/>
                </a:cubicBezTo>
                <a:lnTo>
                  <a:pt x="284381" y="17145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12" name="Text 8"/>
          <p:cNvSpPr/>
          <p:nvPr/>
        </p:nvSpPr>
        <p:spPr>
          <a:xfrm>
            <a:off x="931545" y="671195"/>
            <a:ext cx="313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学历分布饼图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31545" y="975995"/>
            <a:ext cx="3124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揭示岗位门槛，辅助企业调整</a:t>
            </a:r>
            <a:r>
              <a:rPr lang="zh-CN" alt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选职</a:t>
            </a: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要求。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" y="1457960"/>
            <a:ext cx="7864475" cy="4915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11515" y="1429385"/>
            <a:ext cx="3629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  <a:sym typeface="+mn-ea"/>
              </a:rPr>
              <a:t>揭示岗位学历门槛，辅助企业调整</a:t>
            </a:r>
            <a:r>
              <a:rPr lang="zh-CN" altLang="en-US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选职</a:t>
            </a:r>
            <a:r>
              <a:rPr lang="en-US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  <a:sym typeface="+mn-ea"/>
              </a:rPr>
              <a:t>要求，优化人才筛选标准。</a:t>
            </a:r>
            <a:endParaRPr 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Shape 10"/>
          <p:cNvSpPr/>
          <p:nvPr/>
        </p:nvSpPr>
        <p:spPr>
          <a:xfrm>
            <a:off x="296545" y="421640"/>
            <a:ext cx="5638800" cy="762000"/>
          </a:xfrm>
          <a:custGeom>
            <a:avLst/>
            <a:gdLst/>
            <a:ahLst/>
            <a:cxnLst/>
            <a:rect l="l" t="t" r="r" b="b"/>
            <a:pathLst>
              <a:path w="5638800" h="7620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660403"/>
                </a:lnTo>
                <a:cubicBezTo>
                  <a:pt x="5638800" y="716513"/>
                  <a:pt x="5593313" y="762000"/>
                  <a:pt x="55372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5" name="Shape 11"/>
          <p:cNvSpPr/>
          <p:nvPr/>
        </p:nvSpPr>
        <p:spPr>
          <a:xfrm>
            <a:off x="429895" y="65024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05038" y="142875"/>
                </a:moveTo>
                <a:lnTo>
                  <a:pt x="200263" y="142875"/>
                </a:lnTo>
                <a:cubicBezTo>
                  <a:pt x="189726" y="142875"/>
                  <a:pt x="181213" y="134362"/>
                  <a:pt x="181213" y="123825"/>
                </a:cubicBezTo>
                <a:lnTo>
                  <a:pt x="181213" y="19050"/>
                </a:lnTo>
                <a:cubicBezTo>
                  <a:pt x="181213" y="8513"/>
                  <a:pt x="189786" y="-119"/>
                  <a:pt x="200204" y="1250"/>
                </a:cubicBezTo>
                <a:cubicBezTo>
                  <a:pt x="263902" y="9704"/>
                  <a:pt x="314385" y="60186"/>
                  <a:pt x="322838" y="123885"/>
                </a:cubicBezTo>
                <a:cubicBezTo>
                  <a:pt x="324207" y="134303"/>
                  <a:pt x="315575" y="142875"/>
                  <a:pt x="305038" y="142875"/>
                </a:cubicBezTo>
                <a:close/>
                <a:moveTo>
                  <a:pt x="132517" y="22146"/>
                </a:moveTo>
                <a:cubicBezTo>
                  <a:pt x="143292" y="19883"/>
                  <a:pt x="152638" y="28694"/>
                  <a:pt x="152638" y="39707"/>
                </a:cubicBezTo>
                <a:lnTo>
                  <a:pt x="152638" y="157163"/>
                </a:lnTo>
                <a:cubicBezTo>
                  <a:pt x="152638" y="160496"/>
                  <a:pt x="153829" y="163711"/>
                  <a:pt x="155912" y="166271"/>
                </a:cubicBezTo>
                <a:lnTo>
                  <a:pt x="234553" y="261164"/>
                </a:lnTo>
                <a:cubicBezTo>
                  <a:pt x="241518" y="269558"/>
                  <a:pt x="240030" y="282238"/>
                  <a:pt x="230445" y="287417"/>
                </a:cubicBezTo>
                <a:cubicBezTo>
                  <a:pt x="210145" y="298490"/>
                  <a:pt x="186869" y="304800"/>
                  <a:pt x="162163" y="304800"/>
                </a:cubicBezTo>
                <a:cubicBezTo>
                  <a:pt x="83284" y="304800"/>
                  <a:pt x="19288" y="240804"/>
                  <a:pt x="19288" y="161925"/>
                </a:cubicBezTo>
                <a:cubicBezTo>
                  <a:pt x="19288" y="93166"/>
                  <a:pt x="67806" y="35778"/>
                  <a:pt x="132517" y="22146"/>
                </a:cubicBezTo>
                <a:close/>
                <a:moveTo>
                  <a:pt x="284440" y="171450"/>
                </a:moveTo>
                <a:lnTo>
                  <a:pt x="322540" y="171450"/>
                </a:lnTo>
                <a:cubicBezTo>
                  <a:pt x="333554" y="171450"/>
                  <a:pt x="342364" y="180796"/>
                  <a:pt x="340102" y="191572"/>
                </a:cubicBezTo>
                <a:cubicBezTo>
                  <a:pt x="334030" y="220385"/>
                  <a:pt x="319266" y="245983"/>
                  <a:pt x="298668" y="265509"/>
                </a:cubicBezTo>
                <a:cubicBezTo>
                  <a:pt x="291346" y="272475"/>
                  <a:pt x="279856" y="270986"/>
                  <a:pt x="273427" y="263188"/>
                </a:cubicBezTo>
                <a:lnTo>
                  <a:pt x="223183" y="202644"/>
                </a:lnTo>
                <a:cubicBezTo>
                  <a:pt x="212884" y="190202"/>
                  <a:pt x="221754" y="171450"/>
                  <a:pt x="237827" y="171450"/>
                </a:cubicBezTo>
                <a:lnTo>
                  <a:pt x="284381" y="171450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6" name="Text 12"/>
          <p:cNvSpPr/>
          <p:nvPr/>
        </p:nvSpPr>
        <p:spPr>
          <a:xfrm>
            <a:off x="1007745" y="523240"/>
            <a:ext cx="3479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薪资分布饼图</a:t>
            </a:r>
            <a:endParaRPr lang="en-US" sz="1600" dirty="0"/>
          </a:p>
        </p:txBody>
      </p:sp>
      <p:sp>
        <p:nvSpPr>
          <p:cNvPr id="7" name="Text 13"/>
          <p:cNvSpPr/>
          <p:nvPr/>
        </p:nvSpPr>
        <p:spPr>
          <a:xfrm>
            <a:off x="1007745" y="828040"/>
            <a:ext cx="3467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按区间聚合，让候选人快速定位自身价值。</a:t>
            </a:r>
            <a:endParaRPr 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" y="1444625"/>
            <a:ext cx="8327390" cy="52044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72220" y="1399540"/>
            <a:ext cx="3009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  <a:sym typeface="+mn-ea"/>
              </a:rPr>
              <a:t>按区间聚合薪资分布，让候选人一眼判断自身定位，合理规划职业路径。</a:t>
            </a:r>
            <a:endParaRPr 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Image 0" descr="https://kimi-img.moonshot.cn/pub/slides/slides_tmpl/image/25-09-05-12:33:07-d2t6g0tnfo2stf9dieug.jpg"/>
          <p:cNvPicPr>
            <a:picLocks noChangeAspect="1"/>
          </p:cNvPicPr>
          <p:nvPr/>
        </p:nvPicPr>
        <p:blipFill>
          <a:blip r:embed="rId2"/>
          <a:srcRect l="30" r="30"/>
          <a:stretch>
            <a:fillRect/>
          </a:stretch>
        </p:blipFill>
        <p:spPr>
          <a:xfrm>
            <a:off x="6964680" y="-17780"/>
            <a:ext cx="5227320" cy="686308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35560"/>
          </a:solidFill>
        </p:spPr>
      </p:sp>
      <p:sp>
        <p:nvSpPr>
          <p:cNvPr id="6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8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系统资源健康度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556895" y="1196975"/>
            <a:ext cx="483235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资源监控与预警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56895" y="1985010"/>
            <a:ext cx="4838700" cy="1170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后台集成</a:t>
            </a:r>
            <a:r>
              <a:rPr lang="en-US" sz="1800" dirty="0">
                <a:solidFill>
                  <a:srgbClr val="FFFFFF"/>
                </a:solidFill>
                <a:latin typeface="思源黑体 CN" panose="020B0500000000000000" charset="-122"/>
                <a:ea typeface="思源黑体 CN" panose="020B0500000000000000" charset="-122"/>
                <a:cs typeface="MiSans" pitchFamily="34" charset="-120"/>
              </a:rPr>
              <a:t>psutil</a:t>
            </a: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采集CPU、内存、磁盘实时指标，绘制趋势曲线，资源消耗突增时自动标红预警，保障系统稳定运行。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56895" y="1806575"/>
            <a:ext cx="4838065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4" name="Text 9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05" y="3266440"/>
            <a:ext cx="330073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4" name="Image 0" descr="https://kimi-img.moonshot.cn/pub/slides/slides_tmpl/image/25-09-05-12:33:05-d2t6g0dnfo2stf9dieu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965835" y="3345815"/>
            <a:ext cx="4779645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用户与职位管理</a:t>
            </a:r>
            <a:endParaRPr lang="en-US" sz="1600" dirty="0"/>
          </a:p>
        </p:txBody>
      </p:sp>
      <p:sp>
        <p:nvSpPr>
          <p:cNvPr id="17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</p:spPr>
      </p:sp>
      <p:sp>
        <p:nvSpPr>
          <p:cNvPr id="18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Image 0" descr="https://kimi-img.moonshot.cn/pub/slides/slides_tmpl/image/25-10-10-11:41:11-d3k80los8jdo4os5e8c0.png"/>
          <p:cNvPicPr>
            <a:picLocks noChangeAspect="1"/>
          </p:cNvPicPr>
          <p:nvPr/>
        </p:nvPicPr>
        <p:blipFill>
          <a:blip r:embed="rId2"/>
          <a:srcRect l="43629" r="33493"/>
          <a:stretch>
            <a:fillRect/>
          </a:stretch>
        </p:blipFill>
        <p:spPr>
          <a:xfrm>
            <a:off x="9205595" y="932180"/>
            <a:ext cx="2374900" cy="537591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41:10-d3k80lgs8jdo4os5e89g.png"/>
          <p:cNvPicPr>
            <a:picLocks noChangeAspect="1"/>
          </p:cNvPicPr>
          <p:nvPr/>
        </p:nvPicPr>
        <p:blipFill>
          <a:blip r:embed="rId3"/>
          <a:srcRect l="28196"/>
          <a:stretch>
            <a:fillRect/>
          </a:stretch>
        </p:blipFill>
        <p:spPr>
          <a:xfrm>
            <a:off x="9206230" y="931545"/>
            <a:ext cx="2374265" cy="537654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59950" y="2204720"/>
            <a:ext cx="1021080" cy="2089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 rot="5400000">
            <a:off x="9549765" y="3374390"/>
            <a:ext cx="2479040" cy="4699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>
              <a:lnSpc>
                <a:spcPct val="100000"/>
              </a:lnSpc>
            </a:pPr>
            <a:r>
              <a:rPr lang="en-US" sz="2800" kern="0" spc="3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10140615" y="52501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9" name="Text 3"/>
          <p:cNvSpPr/>
          <p:nvPr/>
        </p:nvSpPr>
        <p:spPr>
          <a:xfrm>
            <a:off x="10140615" y="52501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65" y="878205"/>
            <a:ext cx="1072515" cy="1072515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1615105" y="9321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5"/>
          <p:cNvSpPr/>
          <p:nvPr/>
        </p:nvSpPr>
        <p:spPr>
          <a:xfrm>
            <a:off x="1615105" y="9321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3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450" y="5160645"/>
            <a:ext cx="681990" cy="681990"/>
          </a:xfrm>
          <a:prstGeom prst="rect">
            <a:avLst/>
          </a:prstGeom>
        </p:spPr>
      </p:pic>
      <p:pic>
        <p:nvPicPr>
          <p:cNvPr id="14" name="Image 4" descr="https://kimi-img.moonshot.cn/pub/slides/slides_tmpl/image/25-10-10-11:41:15-d3k80mos8jdo4os5e8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" y="2543810"/>
            <a:ext cx="3905885" cy="2920365"/>
          </a:xfrm>
          <a:prstGeom prst="rect">
            <a:avLst/>
          </a:prstGeom>
        </p:spPr>
      </p:pic>
      <p:pic>
        <p:nvPicPr>
          <p:cNvPr id="15" name="Image 5" descr="https://kimi-img.moonshot.cn/pub/slides/slides_tmpl/image/25-10-10-11:41:11-d3k80los8jdo4os5e8b0.jpg"/>
          <p:cNvPicPr>
            <a:picLocks noChangeAspect="1"/>
          </p:cNvPicPr>
          <p:nvPr/>
        </p:nvPicPr>
        <p:blipFill>
          <a:blip r:embed="rId6"/>
          <a:srcRect l="28460" r="28460"/>
          <a:stretch>
            <a:fillRect/>
          </a:stretch>
        </p:blipFill>
        <p:spPr>
          <a:xfrm>
            <a:off x="392430" y="5464175"/>
            <a:ext cx="3587115" cy="201295"/>
          </a:xfrm>
          <a:prstGeom prst="rect">
            <a:avLst/>
          </a:prstGeom>
        </p:spPr>
      </p:pic>
      <p:pic>
        <p:nvPicPr>
          <p:cNvPr id="16" name="Image 6" descr="https://kimi-img.moonshot.cn/pub/slides/slides_tmpl/image/25-10-10-11:41:11-d3k80los8jdo4os5e8a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990" y="5706110"/>
            <a:ext cx="997585" cy="631190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4204335" y="1601470"/>
            <a:ext cx="4826635" cy="534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思源黑体 CN" panose="020B0500000000000000" charset="-122"/>
                <a:ea typeface="思源黑体 CN" panose="020B0500000000000000" charset="-122"/>
                <a:cs typeface="MiSans" pitchFamily="34" charset="-120"/>
              </a:rPr>
              <a:t>01-系统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定位与价值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4204335" y="2313305"/>
            <a:ext cx="4827270" cy="534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思源黑体 CN" panose="020B0500000000000000" charset="-122"/>
                <a:ea typeface="思源黑体 CN" panose="020B0500000000000000" charset="-122"/>
                <a:cs typeface="MiSans" pitchFamily="34" charset="-120"/>
              </a:rPr>
              <a:t>02-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智能推荐引擎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4204335" y="3025140"/>
            <a:ext cx="4827270" cy="534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思源黑体 CN" panose="020B0500000000000000" charset="-122"/>
                <a:ea typeface="思源黑体 CN" panose="020B0500000000000000" charset="-122"/>
                <a:cs typeface="MiSans" pitchFamily="34" charset="-120"/>
              </a:rPr>
              <a:t>03-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数据抓取与治理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4204335" y="3736975"/>
            <a:ext cx="4827905" cy="534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思源黑体 CN" panose="020B0500000000000000" charset="-122"/>
                <a:ea typeface="思源黑体 CN" panose="020B0500000000000000" charset="-122"/>
                <a:cs typeface="MiSans" pitchFamily="34" charset="-120"/>
              </a:rPr>
              <a:t>04-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可视化分析中心</a:t>
            </a:r>
            <a:endParaRPr lang="en-US" sz="1600" dirty="0"/>
          </a:p>
        </p:txBody>
      </p:sp>
      <p:sp>
        <p:nvSpPr>
          <p:cNvPr id="21" name="Text 10"/>
          <p:cNvSpPr/>
          <p:nvPr/>
        </p:nvSpPr>
        <p:spPr>
          <a:xfrm>
            <a:off x="4204335" y="4448810"/>
            <a:ext cx="4827270" cy="534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思源黑体 CN" panose="020B0500000000000000" charset="-122"/>
                <a:ea typeface="思源黑体 CN" panose="020B0500000000000000" charset="-122"/>
                <a:cs typeface="MiSans" pitchFamily="34" charset="-120"/>
              </a:rPr>
              <a:t>05-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用户与职位管理</a:t>
            </a:r>
            <a:endParaRPr lang="en-US" sz="1600" dirty="0"/>
          </a:p>
        </p:txBody>
      </p:sp>
      <p:sp>
        <p:nvSpPr>
          <p:cNvPr id="22" name="Text 11"/>
          <p:cNvSpPr/>
          <p:nvPr/>
        </p:nvSpPr>
        <p:spPr>
          <a:xfrm>
            <a:off x="4204335" y="5172075"/>
            <a:ext cx="4827270" cy="534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思源黑体 CN" panose="020B0500000000000000" charset="-122"/>
                <a:ea typeface="思源黑体 CN" panose="020B0500000000000000" charset="-122"/>
                <a:cs typeface="MiSans" pitchFamily="34" charset="-120"/>
              </a:rPr>
              <a:t>06-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技术栈与演进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1066800" y="2737485"/>
            <a:ext cx="10058400" cy="50800"/>
          </a:xfrm>
          <a:custGeom>
            <a:avLst/>
            <a:gdLst/>
            <a:ahLst/>
            <a:cxnLst/>
            <a:rect l="l" t="t" r="r" b="b"/>
            <a:pathLst>
              <a:path w="10058400" h="50800">
                <a:moveTo>
                  <a:pt x="0" y="0"/>
                </a:moveTo>
                <a:lnTo>
                  <a:pt x="10058400" y="0"/>
                </a:lnTo>
                <a:lnTo>
                  <a:pt x="1005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15DEC">
              <a:alpha val="20000"/>
            </a:srgbClr>
          </a:solidFill>
        </p:spPr>
      </p:sp>
      <p:sp>
        <p:nvSpPr>
          <p:cNvPr id="7" name="Shape 2"/>
          <p:cNvSpPr/>
          <p:nvPr/>
        </p:nvSpPr>
        <p:spPr>
          <a:xfrm>
            <a:off x="1612900" y="205168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15DEC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4"/>
          <p:cNvSpPr/>
          <p:nvPr/>
        </p:nvSpPr>
        <p:spPr>
          <a:xfrm>
            <a:off x="1498812" y="2966085"/>
            <a:ext cx="1041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注册/登录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4330700" y="205168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C107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7"/>
          <p:cNvSpPr/>
          <p:nvPr/>
        </p:nvSpPr>
        <p:spPr>
          <a:xfrm>
            <a:off x="4584700" y="230568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0025" y="209550"/>
                </a:moveTo>
                <a:cubicBezTo>
                  <a:pt x="257889" y="209550"/>
                  <a:pt x="304800" y="162639"/>
                  <a:pt x="304800" y="104775"/>
                </a:cubicBezTo>
                <a:cubicBezTo>
                  <a:pt x="304800" y="46911"/>
                  <a:pt x="257889" y="0"/>
                  <a:pt x="200025" y="0"/>
                </a:cubicBezTo>
                <a:cubicBezTo>
                  <a:pt x="142161" y="0"/>
                  <a:pt x="95250" y="46911"/>
                  <a:pt x="95250" y="104775"/>
                </a:cubicBezTo>
                <a:cubicBezTo>
                  <a:pt x="95250" y="115907"/>
                  <a:pt x="96976" y="126683"/>
                  <a:pt x="100191" y="136743"/>
                </a:cubicBezTo>
                <a:lnTo>
                  <a:pt x="4167" y="232767"/>
                </a:lnTo>
                <a:cubicBezTo>
                  <a:pt x="1488" y="235446"/>
                  <a:pt x="0" y="239078"/>
                  <a:pt x="0" y="242888"/>
                </a:cubicBezTo>
                <a:lnTo>
                  <a:pt x="0" y="290513"/>
                </a:lnTo>
                <a:cubicBezTo>
                  <a:pt x="0" y="298430"/>
                  <a:pt x="6370" y="304800"/>
                  <a:pt x="14288" y="304800"/>
                </a:cubicBezTo>
                <a:lnTo>
                  <a:pt x="61912" y="304800"/>
                </a:lnTo>
                <a:cubicBezTo>
                  <a:pt x="69830" y="304800"/>
                  <a:pt x="76200" y="298430"/>
                  <a:pt x="76200" y="290513"/>
                </a:cubicBezTo>
                <a:lnTo>
                  <a:pt x="76200" y="266700"/>
                </a:lnTo>
                <a:lnTo>
                  <a:pt x="100013" y="266700"/>
                </a:lnTo>
                <a:cubicBezTo>
                  <a:pt x="107930" y="266700"/>
                  <a:pt x="114300" y="260330"/>
                  <a:pt x="114300" y="252413"/>
                </a:cubicBezTo>
                <a:lnTo>
                  <a:pt x="114300" y="228600"/>
                </a:lnTo>
                <a:lnTo>
                  <a:pt x="138113" y="228600"/>
                </a:lnTo>
                <a:cubicBezTo>
                  <a:pt x="141923" y="228600"/>
                  <a:pt x="145554" y="227112"/>
                  <a:pt x="148233" y="224433"/>
                </a:cubicBezTo>
                <a:lnTo>
                  <a:pt x="168057" y="204609"/>
                </a:lnTo>
                <a:cubicBezTo>
                  <a:pt x="178117" y="207824"/>
                  <a:pt x="188893" y="209550"/>
                  <a:pt x="200025" y="209550"/>
                </a:cubicBezTo>
                <a:close/>
                <a:moveTo>
                  <a:pt x="223838" y="57150"/>
                </a:moveTo>
                <a:cubicBezTo>
                  <a:pt x="236980" y="57150"/>
                  <a:pt x="247650" y="67820"/>
                  <a:pt x="247650" y="80962"/>
                </a:cubicBezTo>
                <a:cubicBezTo>
                  <a:pt x="247650" y="94105"/>
                  <a:pt x="236980" y="104775"/>
                  <a:pt x="223838" y="104775"/>
                </a:cubicBezTo>
                <a:cubicBezTo>
                  <a:pt x="210695" y="104775"/>
                  <a:pt x="200025" y="94105"/>
                  <a:pt x="200025" y="80962"/>
                </a:cubicBezTo>
                <a:cubicBezTo>
                  <a:pt x="200025" y="67820"/>
                  <a:pt x="210695" y="57150"/>
                  <a:pt x="223838" y="571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8"/>
          <p:cNvSpPr/>
          <p:nvPr/>
        </p:nvSpPr>
        <p:spPr>
          <a:xfrm>
            <a:off x="4271433" y="2966085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密码修改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043680" y="3270885"/>
            <a:ext cx="13843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原密码+</a:t>
            </a:r>
            <a:r>
              <a:rPr lang="zh-CN" alt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新密码</a:t>
            </a:r>
            <a:endParaRPr lang="zh-CN" altLang="en-US" sz="1200" dirty="0">
              <a:solidFill>
                <a:srgbClr val="605F5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048500" y="205168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15DEC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1"/>
          <p:cNvSpPr/>
          <p:nvPr/>
        </p:nvSpPr>
        <p:spPr>
          <a:xfrm>
            <a:off x="7340600" y="2305685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124420" y="156567"/>
                </a:moveTo>
                <a:cubicBezTo>
                  <a:pt x="118824" y="150971"/>
                  <a:pt x="109776" y="150971"/>
                  <a:pt x="104239" y="156567"/>
                </a:cubicBezTo>
                <a:lnTo>
                  <a:pt x="66139" y="194667"/>
                </a:lnTo>
                <a:cubicBezTo>
                  <a:pt x="60543" y="200263"/>
                  <a:pt x="60543" y="209312"/>
                  <a:pt x="66139" y="214848"/>
                </a:cubicBezTo>
                <a:cubicBezTo>
                  <a:pt x="71735" y="220385"/>
                  <a:pt x="80784" y="220444"/>
                  <a:pt x="86320" y="214848"/>
                </a:cubicBezTo>
                <a:lnTo>
                  <a:pt x="100013" y="201156"/>
                </a:lnTo>
                <a:lnTo>
                  <a:pt x="100013" y="252413"/>
                </a:lnTo>
                <a:cubicBezTo>
                  <a:pt x="100013" y="260330"/>
                  <a:pt x="106382" y="266700"/>
                  <a:pt x="114300" y="266700"/>
                </a:cubicBezTo>
                <a:cubicBezTo>
                  <a:pt x="122218" y="266700"/>
                  <a:pt x="128588" y="260330"/>
                  <a:pt x="128588" y="252413"/>
                </a:cubicBezTo>
                <a:lnTo>
                  <a:pt x="128588" y="201156"/>
                </a:lnTo>
                <a:lnTo>
                  <a:pt x="142280" y="214848"/>
                </a:lnTo>
                <a:cubicBezTo>
                  <a:pt x="147876" y="220444"/>
                  <a:pt x="156924" y="220444"/>
                  <a:pt x="162461" y="214848"/>
                </a:cubicBezTo>
                <a:cubicBezTo>
                  <a:pt x="167997" y="209252"/>
                  <a:pt x="168057" y="200204"/>
                  <a:pt x="162461" y="194667"/>
                </a:cubicBezTo>
                <a:lnTo>
                  <a:pt x="124361" y="156567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12"/>
          <p:cNvSpPr/>
          <p:nvPr/>
        </p:nvSpPr>
        <p:spPr>
          <a:xfrm>
            <a:off x="6989233" y="2966085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简历投递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6654800" y="3270885"/>
            <a:ext cx="160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多版本简历，精准投递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9766300" y="205168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C107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5"/>
          <p:cNvSpPr/>
          <p:nvPr/>
        </p:nvSpPr>
        <p:spPr>
          <a:xfrm>
            <a:off x="10001250" y="230568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38100"/>
                </a:moveTo>
                <a:cubicBezTo>
                  <a:pt x="234553" y="38100"/>
                  <a:pt x="285750" y="89297"/>
                  <a:pt x="285750" y="152400"/>
                </a:cubicBezTo>
                <a:cubicBezTo>
                  <a:pt x="285750" y="215503"/>
                  <a:pt x="234553" y="266700"/>
                  <a:pt x="171450" y="266700"/>
                </a:cubicBezTo>
                <a:cubicBezTo>
                  <a:pt x="132636" y="266700"/>
                  <a:pt x="98286" y="247352"/>
                  <a:pt x="77629" y="217706"/>
                </a:cubicBezTo>
                <a:cubicBezTo>
                  <a:pt x="71616" y="209074"/>
                  <a:pt x="59710" y="206990"/>
                  <a:pt x="51078" y="213003"/>
                </a:cubicBezTo>
                <a:cubicBezTo>
                  <a:pt x="42446" y="219015"/>
                  <a:pt x="40362" y="230922"/>
                  <a:pt x="46375" y="239554"/>
                </a:cubicBezTo>
                <a:cubicBezTo>
                  <a:pt x="73878" y="278963"/>
                  <a:pt x="119658" y="304800"/>
                  <a:pt x="171450" y="304800"/>
                </a:cubicBezTo>
                <a:cubicBezTo>
                  <a:pt x="255627" y="304800"/>
                  <a:pt x="323850" y="236577"/>
                  <a:pt x="323850" y="152400"/>
                </a:cubicBezTo>
                <a:cubicBezTo>
                  <a:pt x="323850" y="68223"/>
                  <a:pt x="255627" y="0"/>
                  <a:pt x="171450" y="0"/>
                </a:cubicBezTo>
                <a:cubicBezTo>
                  <a:pt x="120432" y="0"/>
                  <a:pt x="75307" y="25063"/>
                  <a:pt x="47625" y="63520"/>
                </a:cubicBezTo>
                <a:lnTo>
                  <a:pt x="47625" y="47625"/>
                </a:lnTo>
                <a:cubicBezTo>
                  <a:pt x="47625" y="37088"/>
                  <a:pt x="39112" y="28575"/>
                  <a:pt x="28575" y="28575"/>
                </a:cubicBezTo>
                <a:cubicBezTo>
                  <a:pt x="18038" y="28575"/>
                  <a:pt x="9525" y="37088"/>
                  <a:pt x="9525" y="47625"/>
                </a:cubicBezTo>
                <a:lnTo>
                  <a:pt x="9525" y="114300"/>
                </a:lnTo>
                <a:cubicBezTo>
                  <a:pt x="9525" y="124837"/>
                  <a:pt x="18038" y="133350"/>
                  <a:pt x="28575" y="133350"/>
                </a:cubicBezTo>
                <a:lnTo>
                  <a:pt x="43220" y="133350"/>
                </a:lnTo>
                <a:cubicBezTo>
                  <a:pt x="43517" y="133350"/>
                  <a:pt x="43815" y="133350"/>
                  <a:pt x="44113" y="133350"/>
                </a:cubicBezTo>
                <a:lnTo>
                  <a:pt x="95310" y="133350"/>
                </a:lnTo>
                <a:cubicBezTo>
                  <a:pt x="105847" y="133350"/>
                  <a:pt x="114360" y="124837"/>
                  <a:pt x="114360" y="114300"/>
                </a:cubicBezTo>
                <a:cubicBezTo>
                  <a:pt x="114360" y="103763"/>
                  <a:pt x="105847" y="95250"/>
                  <a:pt x="95310" y="95250"/>
                </a:cubicBezTo>
                <a:lnTo>
                  <a:pt x="72509" y="95250"/>
                </a:lnTo>
                <a:cubicBezTo>
                  <a:pt x="92214" y="61079"/>
                  <a:pt x="129183" y="38100"/>
                  <a:pt x="171450" y="38100"/>
                </a:cubicBezTo>
                <a:close/>
                <a:moveTo>
                  <a:pt x="185738" y="90488"/>
                </a:moveTo>
                <a:cubicBezTo>
                  <a:pt x="185738" y="82570"/>
                  <a:pt x="179368" y="76200"/>
                  <a:pt x="171450" y="76200"/>
                </a:cubicBezTo>
                <a:cubicBezTo>
                  <a:pt x="163532" y="76200"/>
                  <a:pt x="157163" y="82570"/>
                  <a:pt x="157163" y="90488"/>
                </a:cubicBezTo>
                <a:lnTo>
                  <a:pt x="157163" y="152400"/>
                </a:lnTo>
                <a:cubicBezTo>
                  <a:pt x="157163" y="156210"/>
                  <a:pt x="158651" y="159841"/>
                  <a:pt x="161330" y="162520"/>
                </a:cubicBezTo>
                <a:lnTo>
                  <a:pt x="204192" y="205383"/>
                </a:lnTo>
                <a:cubicBezTo>
                  <a:pt x="209788" y="210979"/>
                  <a:pt x="218837" y="210979"/>
                  <a:pt x="224373" y="205383"/>
                </a:cubicBezTo>
                <a:cubicBezTo>
                  <a:pt x="229910" y="199787"/>
                  <a:pt x="229969" y="190738"/>
                  <a:pt x="224373" y="185202"/>
                </a:cubicBezTo>
                <a:lnTo>
                  <a:pt x="185678" y="146506"/>
                </a:lnTo>
                <a:lnTo>
                  <a:pt x="185678" y="9048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1" name="Text 16"/>
          <p:cNvSpPr/>
          <p:nvPr/>
        </p:nvSpPr>
        <p:spPr>
          <a:xfrm>
            <a:off x="9707033" y="2966085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记录查询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9372600" y="3270885"/>
            <a:ext cx="160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时间轴视图，复盘路径</a:t>
            </a:r>
            <a:endParaRPr lang="en-US" sz="1600" dirty="0"/>
          </a:p>
        </p:txBody>
      </p:sp>
      <p:sp>
        <p:nvSpPr>
          <p:cNvPr id="24" name="Text 0"/>
          <p:cNvSpPr/>
          <p:nvPr/>
        </p:nvSpPr>
        <p:spPr>
          <a:xfrm>
            <a:off x="178435" y="680085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全周期用户服务：安全、便捷、可追溯</a:t>
            </a:r>
            <a:endParaRPr lang="en-US" sz="1600" dirty="0"/>
          </a:p>
        </p:txBody>
      </p:sp>
      <p:sp>
        <p:nvSpPr>
          <p:cNvPr id="25" name="Shape 3"/>
          <p:cNvSpPr/>
          <p:nvPr/>
        </p:nvSpPr>
        <p:spPr>
          <a:xfrm>
            <a:off x="1848485" y="2305685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80962" y="76200"/>
                </a:moveTo>
                <a:cubicBezTo>
                  <a:pt x="80962" y="36773"/>
                  <a:pt x="112973" y="4763"/>
                  <a:pt x="152400" y="4763"/>
                </a:cubicBezTo>
                <a:cubicBezTo>
                  <a:pt x="191827" y="4763"/>
                  <a:pt x="223838" y="36773"/>
                  <a:pt x="223838" y="76200"/>
                </a:cubicBezTo>
                <a:cubicBezTo>
                  <a:pt x="223838" y="115627"/>
                  <a:pt x="191827" y="147638"/>
                  <a:pt x="152400" y="147638"/>
                </a:cubicBezTo>
                <a:cubicBezTo>
                  <a:pt x="112973" y="147638"/>
                  <a:pt x="80962" y="115627"/>
                  <a:pt x="80962" y="76200"/>
                </a:cubicBezTo>
                <a:close/>
                <a:moveTo>
                  <a:pt x="28575" y="287119"/>
                </a:moveTo>
                <a:cubicBezTo>
                  <a:pt x="28575" y="228481"/>
                  <a:pt x="76081" y="180975"/>
                  <a:pt x="134719" y="180975"/>
                </a:cubicBezTo>
                <a:lnTo>
                  <a:pt x="170081" y="180975"/>
                </a:lnTo>
                <a:cubicBezTo>
                  <a:pt x="228719" y="180975"/>
                  <a:pt x="276225" y="228481"/>
                  <a:pt x="276225" y="287119"/>
                </a:cubicBezTo>
                <a:cubicBezTo>
                  <a:pt x="276225" y="296882"/>
                  <a:pt x="268307" y="304800"/>
                  <a:pt x="258544" y="304800"/>
                </a:cubicBezTo>
                <a:lnTo>
                  <a:pt x="46256" y="304800"/>
                </a:lnTo>
                <a:cubicBezTo>
                  <a:pt x="36493" y="304800"/>
                  <a:pt x="28575" y="296882"/>
                  <a:pt x="28575" y="287119"/>
                </a:cubicBezTo>
                <a:close/>
                <a:moveTo>
                  <a:pt x="323850" y="57150"/>
                </a:moveTo>
                <a:cubicBezTo>
                  <a:pt x="331768" y="57150"/>
                  <a:pt x="338138" y="63520"/>
                  <a:pt x="338138" y="71438"/>
                </a:cubicBezTo>
                <a:lnTo>
                  <a:pt x="338138" y="100013"/>
                </a:lnTo>
                <a:lnTo>
                  <a:pt x="366712" y="100013"/>
                </a:lnTo>
                <a:cubicBezTo>
                  <a:pt x="374630" y="100013"/>
                  <a:pt x="381000" y="106382"/>
                  <a:pt x="381000" y="114300"/>
                </a:cubicBezTo>
                <a:cubicBezTo>
                  <a:pt x="381000" y="122218"/>
                  <a:pt x="374630" y="128588"/>
                  <a:pt x="366712" y="128588"/>
                </a:cubicBezTo>
                <a:lnTo>
                  <a:pt x="338138" y="128588"/>
                </a:lnTo>
                <a:lnTo>
                  <a:pt x="338138" y="157163"/>
                </a:lnTo>
                <a:cubicBezTo>
                  <a:pt x="338138" y="165080"/>
                  <a:pt x="331768" y="171450"/>
                  <a:pt x="323850" y="171450"/>
                </a:cubicBezTo>
                <a:cubicBezTo>
                  <a:pt x="315932" y="171450"/>
                  <a:pt x="309563" y="165080"/>
                  <a:pt x="309563" y="157163"/>
                </a:cubicBezTo>
                <a:lnTo>
                  <a:pt x="309563" y="128588"/>
                </a:lnTo>
                <a:lnTo>
                  <a:pt x="280987" y="128588"/>
                </a:lnTo>
                <a:cubicBezTo>
                  <a:pt x="273070" y="128588"/>
                  <a:pt x="266700" y="122218"/>
                  <a:pt x="266700" y="114300"/>
                </a:cubicBezTo>
                <a:cubicBezTo>
                  <a:pt x="266700" y="106382"/>
                  <a:pt x="273070" y="100013"/>
                  <a:pt x="280987" y="100013"/>
                </a:cubicBezTo>
                <a:lnTo>
                  <a:pt x="309563" y="100013"/>
                </a:lnTo>
                <a:lnTo>
                  <a:pt x="309563" y="71438"/>
                </a:lnTo>
                <a:cubicBezTo>
                  <a:pt x="309563" y="63520"/>
                  <a:pt x="315932" y="57150"/>
                  <a:pt x="323850" y="571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6" name="Text 5"/>
          <p:cNvSpPr/>
          <p:nvPr/>
        </p:nvSpPr>
        <p:spPr>
          <a:xfrm>
            <a:off x="1290743" y="3270885"/>
            <a:ext cx="1498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zh-CN" altLang="en-US" sz="1600" dirty="0"/>
              <a:t>账户</a:t>
            </a:r>
            <a:r>
              <a:rPr lang="en-US" altLang="zh-CN" sz="1600" dirty="0"/>
              <a:t>+</a:t>
            </a:r>
            <a:r>
              <a:rPr lang="zh-CN" altLang="en-US" sz="1600" dirty="0"/>
              <a:t>密码</a:t>
            </a:r>
            <a:endParaRPr lang="zh-CN" altLang="en-US" sz="16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" y="3698875"/>
            <a:ext cx="4237990" cy="26498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6299200" y="1600200"/>
            <a:ext cx="5829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高效职位运营后台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299200" y="2260600"/>
            <a:ext cx="5740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为运营和HR打造的高效工作台，支持万级数据毫秒渲染，实现“三秒完成应聘”。</a:t>
            </a:r>
            <a:endParaRPr lang="en-US" sz="1600" dirty="0"/>
          </a:p>
        </p:txBody>
      </p:sp>
      <p:sp>
        <p:nvSpPr>
          <p:cNvPr id="11" name="Shape 2"/>
          <p:cNvSpPr/>
          <p:nvPr/>
        </p:nvSpPr>
        <p:spPr>
          <a:xfrm>
            <a:off x="6337300" y="322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38100"/>
                </a:moveTo>
                <a:cubicBezTo>
                  <a:pt x="11370" y="38100"/>
                  <a:pt x="4405" y="42743"/>
                  <a:pt x="1429" y="49887"/>
                </a:cubicBezTo>
                <a:cubicBezTo>
                  <a:pt x="-1548" y="57031"/>
                  <a:pt x="119" y="65187"/>
                  <a:pt x="5596" y="70604"/>
                </a:cubicBezTo>
                <a:lnTo>
                  <a:pt x="114300" y="179368"/>
                </a:lnTo>
                <a:lnTo>
                  <a:pt x="114300" y="247650"/>
                </a:lnTo>
                <a:cubicBezTo>
                  <a:pt x="114300" y="252710"/>
                  <a:pt x="116324" y="257532"/>
                  <a:pt x="119896" y="261104"/>
                </a:cubicBezTo>
                <a:lnTo>
                  <a:pt x="157996" y="299204"/>
                </a:lnTo>
                <a:cubicBezTo>
                  <a:pt x="163473" y="304681"/>
                  <a:pt x="171629" y="306288"/>
                  <a:pt x="178772" y="303312"/>
                </a:cubicBezTo>
                <a:cubicBezTo>
                  <a:pt x="185916" y="300335"/>
                  <a:pt x="190500" y="293430"/>
                  <a:pt x="190500" y="285750"/>
                </a:cubicBezTo>
                <a:lnTo>
                  <a:pt x="190500" y="179368"/>
                </a:lnTo>
                <a:lnTo>
                  <a:pt x="299204" y="70664"/>
                </a:lnTo>
                <a:cubicBezTo>
                  <a:pt x="304681" y="65187"/>
                  <a:pt x="306288" y="57031"/>
                  <a:pt x="303312" y="49887"/>
                </a:cubicBezTo>
                <a:cubicBezTo>
                  <a:pt x="300335" y="42743"/>
                  <a:pt x="293430" y="38100"/>
                  <a:pt x="285750" y="38100"/>
                </a:cubicBezTo>
                <a:lnTo>
                  <a:pt x="19050" y="38100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12" name="Text 3"/>
          <p:cNvSpPr/>
          <p:nvPr/>
        </p:nvSpPr>
        <p:spPr>
          <a:xfrm>
            <a:off x="6883400" y="3175000"/>
            <a:ext cx="4902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多条件筛选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883400" y="3479800"/>
            <a:ext cx="488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覆盖薪资、学历、城市等八维度，支持组合保存为快捷视图。</a:t>
            </a:r>
            <a:endParaRPr lang="en-US" sz="1600" dirty="0"/>
          </a:p>
        </p:txBody>
      </p:sp>
      <p:sp>
        <p:nvSpPr>
          <p:cNvPr id="14" name="Shape 5"/>
          <p:cNvSpPr/>
          <p:nvPr/>
        </p:nvSpPr>
        <p:spPr>
          <a:xfrm>
            <a:off x="6337300" y="3987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133350" y="95250"/>
                </a:moveTo>
                <a:cubicBezTo>
                  <a:pt x="133350" y="84736"/>
                  <a:pt x="141886" y="76200"/>
                  <a:pt x="152400" y="76200"/>
                </a:cubicBezTo>
                <a:cubicBezTo>
                  <a:pt x="162914" y="76200"/>
                  <a:pt x="171450" y="84736"/>
                  <a:pt x="171450" y="95250"/>
                </a:cubicBezTo>
                <a:cubicBezTo>
                  <a:pt x="171450" y="105764"/>
                  <a:pt x="162914" y="114300"/>
                  <a:pt x="152400" y="114300"/>
                </a:cubicBezTo>
                <a:cubicBezTo>
                  <a:pt x="141886" y="114300"/>
                  <a:pt x="133350" y="105764"/>
                  <a:pt x="133350" y="95250"/>
                </a:cubicBezTo>
                <a:close/>
                <a:moveTo>
                  <a:pt x="128588" y="133350"/>
                </a:moveTo>
                <a:lnTo>
                  <a:pt x="157163" y="133350"/>
                </a:lnTo>
                <a:cubicBezTo>
                  <a:pt x="165080" y="133350"/>
                  <a:pt x="171450" y="139720"/>
                  <a:pt x="171450" y="147638"/>
                </a:cubicBezTo>
                <a:lnTo>
                  <a:pt x="171450" y="200025"/>
                </a:lnTo>
                <a:lnTo>
                  <a:pt x="176212" y="200025"/>
                </a:lnTo>
                <a:cubicBezTo>
                  <a:pt x="184130" y="200025"/>
                  <a:pt x="190500" y="206395"/>
                  <a:pt x="190500" y="214313"/>
                </a:cubicBezTo>
                <a:cubicBezTo>
                  <a:pt x="190500" y="222230"/>
                  <a:pt x="184130" y="228600"/>
                  <a:pt x="176212" y="228600"/>
                </a:cubicBezTo>
                <a:lnTo>
                  <a:pt x="128588" y="228600"/>
                </a:lnTo>
                <a:cubicBezTo>
                  <a:pt x="120670" y="228600"/>
                  <a:pt x="114300" y="222230"/>
                  <a:pt x="114300" y="214313"/>
                </a:cubicBezTo>
                <a:cubicBezTo>
                  <a:pt x="114300" y="206395"/>
                  <a:pt x="120670" y="200025"/>
                  <a:pt x="128588" y="200025"/>
                </a:cubicBezTo>
                <a:lnTo>
                  <a:pt x="142875" y="200025"/>
                </a:lnTo>
                <a:lnTo>
                  <a:pt x="142875" y="161925"/>
                </a:lnTo>
                <a:lnTo>
                  <a:pt x="128588" y="161925"/>
                </a:lnTo>
                <a:cubicBezTo>
                  <a:pt x="120670" y="161925"/>
                  <a:pt x="114300" y="155555"/>
                  <a:pt x="114300" y="147638"/>
                </a:cubicBezTo>
                <a:cubicBezTo>
                  <a:pt x="114300" y="139720"/>
                  <a:pt x="120670" y="133350"/>
                  <a:pt x="128588" y="13335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5" name="Text 6"/>
          <p:cNvSpPr/>
          <p:nvPr/>
        </p:nvSpPr>
        <p:spPr>
          <a:xfrm>
            <a:off x="6883400" y="3937000"/>
            <a:ext cx="4546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聚合详情页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6883400" y="4241800"/>
            <a:ext cx="4533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聚合公司介绍、团队构成、面试评价，降低信息碎片化。</a:t>
            </a:r>
            <a:endParaRPr lang="en-US" sz="1600" dirty="0"/>
          </a:p>
        </p:txBody>
      </p:sp>
      <p:sp>
        <p:nvSpPr>
          <p:cNvPr id="17" name="Shape 8"/>
          <p:cNvSpPr/>
          <p:nvPr/>
        </p:nvSpPr>
        <p:spPr>
          <a:xfrm>
            <a:off x="6356350" y="4749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46018" y="1488"/>
                </a:moveTo>
                <a:cubicBezTo>
                  <a:pt x="50840" y="-952"/>
                  <a:pt x="56674" y="-417"/>
                  <a:pt x="60960" y="2858"/>
                </a:cubicBezTo>
                <a:lnTo>
                  <a:pt x="251460" y="145673"/>
                </a:lnTo>
                <a:cubicBezTo>
                  <a:pt x="256401" y="149364"/>
                  <a:pt x="258366" y="155793"/>
                  <a:pt x="256461" y="161627"/>
                </a:cubicBezTo>
                <a:cubicBezTo>
                  <a:pt x="254556" y="167461"/>
                  <a:pt x="249079" y="171390"/>
                  <a:pt x="242888" y="171390"/>
                </a:cubicBezTo>
                <a:lnTo>
                  <a:pt x="152221" y="171390"/>
                </a:lnTo>
                <a:lnTo>
                  <a:pt x="205145" y="277178"/>
                </a:lnTo>
                <a:cubicBezTo>
                  <a:pt x="209848" y="286583"/>
                  <a:pt x="206038" y="298013"/>
                  <a:pt x="196632" y="302716"/>
                </a:cubicBezTo>
                <a:cubicBezTo>
                  <a:pt x="187226" y="307419"/>
                  <a:pt x="175796" y="303609"/>
                  <a:pt x="171093" y="294203"/>
                </a:cubicBezTo>
                <a:lnTo>
                  <a:pt x="118170" y="188416"/>
                </a:lnTo>
                <a:lnTo>
                  <a:pt x="63817" y="260925"/>
                </a:lnTo>
                <a:cubicBezTo>
                  <a:pt x="60127" y="265867"/>
                  <a:pt x="53697" y="267831"/>
                  <a:pt x="47863" y="265926"/>
                </a:cubicBezTo>
                <a:cubicBezTo>
                  <a:pt x="42029" y="264021"/>
                  <a:pt x="38100" y="258544"/>
                  <a:pt x="38100" y="252413"/>
                </a:cubicBezTo>
                <a:lnTo>
                  <a:pt x="38100" y="14288"/>
                </a:lnTo>
                <a:cubicBezTo>
                  <a:pt x="38100" y="8870"/>
                  <a:pt x="41136" y="3929"/>
                  <a:pt x="46018" y="1488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18" name="Text 9"/>
          <p:cNvSpPr/>
          <p:nvPr/>
        </p:nvSpPr>
        <p:spPr>
          <a:xfrm>
            <a:off x="6883400" y="4699000"/>
            <a:ext cx="447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一键投递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6883400" y="5003800"/>
            <a:ext cx="445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预填简历+确认弹窗，实现三秒完成申请，提升转化率。</a:t>
            </a:r>
            <a:endParaRPr lang="en-US" sz="16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134620"/>
            <a:ext cx="5758180" cy="35991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" y="3987800"/>
            <a:ext cx="5758815" cy="23863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ext 4"/>
          <p:cNvSpPr/>
          <p:nvPr/>
        </p:nvSpPr>
        <p:spPr>
          <a:xfrm>
            <a:off x="902970" y="795020"/>
            <a:ext cx="488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覆盖薪资、学历、城市等八维度，支持组合保存为快捷视图。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6870" y="5410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38100"/>
                </a:moveTo>
                <a:cubicBezTo>
                  <a:pt x="11370" y="38100"/>
                  <a:pt x="4405" y="42743"/>
                  <a:pt x="1429" y="49887"/>
                </a:cubicBezTo>
                <a:cubicBezTo>
                  <a:pt x="-1548" y="57031"/>
                  <a:pt x="119" y="65187"/>
                  <a:pt x="5596" y="70604"/>
                </a:cubicBezTo>
                <a:lnTo>
                  <a:pt x="114300" y="179368"/>
                </a:lnTo>
                <a:lnTo>
                  <a:pt x="114300" y="247650"/>
                </a:lnTo>
                <a:cubicBezTo>
                  <a:pt x="114300" y="252710"/>
                  <a:pt x="116324" y="257532"/>
                  <a:pt x="119896" y="261104"/>
                </a:cubicBezTo>
                <a:lnTo>
                  <a:pt x="157996" y="299204"/>
                </a:lnTo>
                <a:cubicBezTo>
                  <a:pt x="163473" y="304681"/>
                  <a:pt x="171629" y="306288"/>
                  <a:pt x="178772" y="303312"/>
                </a:cubicBezTo>
                <a:cubicBezTo>
                  <a:pt x="185916" y="300335"/>
                  <a:pt x="190500" y="293430"/>
                  <a:pt x="190500" y="285750"/>
                </a:cubicBezTo>
                <a:lnTo>
                  <a:pt x="190500" y="179368"/>
                </a:lnTo>
                <a:lnTo>
                  <a:pt x="299204" y="70664"/>
                </a:lnTo>
                <a:cubicBezTo>
                  <a:pt x="304681" y="65187"/>
                  <a:pt x="306288" y="57031"/>
                  <a:pt x="303312" y="49887"/>
                </a:cubicBezTo>
                <a:cubicBezTo>
                  <a:pt x="300335" y="42743"/>
                  <a:pt x="293430" y="38100"/>
                  <a:pt x="285750" y="38100"/>
                </a:cubicBezTo>
                <a:lnTo>
                  <a:pt x="19050" y="38100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5" name="Text 3"/>
          <p:cNvSpPr/>
          <p:nvPr/>
        </p:nvSpPr>
        <p:spPr>
          <a:xfrm>
            <a:off x="902970" y="490220"/>
            <a:ext cx="4902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岗位推荐</a:t>
            </a:r>
            <a:endParaRPr lang="zh-CN" altLang="en-US" sz="16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1547495"/>
            <a:ext cx="5399405" cy="3941445"/>
          </a:xfrm>
          <a:prstGeom prst="rect">
            <a:avLst/>
          </a:prstGeom>
        </p:spPr>
      </p:pic>
      <p:sp>
        <p:nvSpPr>
          <p:cNvPr id="26" name="Text 9"/>
          <p:cNvSpPr/>
          <p:nvPr/>
        </p:nvSpPr>
        <p:spPr>
          <a:xfrm>
            <a:off x="6883400" y="490220"/>
            <a:ext cx="447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zh-CN" altLang="en-US" sz="1600" dirty="0"/>
              <a:t>求职列表</a:t>
            </a:r>
            <a:endParaRPr lang="zh-CN" altLang="en-US" sz="1600" dirty="0"/>
          </a:p>
        </p:txBody>
      </p:sp>
      <p:sp>
        <p:nvSpPr>
          <p:cNvPr id="27" name="Shape 8"/>
          <p:cNvSpPr/>
          <p:nvPr/>
        </p:nvSpPr>
        <p:spPr>
          <a:xfrm>
            <a:off x="6369050" y="54102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46018" y="1488"/>
                </a:moveTo>
                <a:cubicBezTo>
                  <a:pt x="50840" y="-952"/>
                  <a:pt x="56674" y="-417"/>
                  <a:pt x="60960" y="2858"/>
                </a:cubicBezTo>
                <a:lnTo>
                  <a:pt x="251460" y="145673"/>
                </a:lnTo>
                <a:cubicBezTo>
                  <a:pt x="256401" y="149364"/>
                  <a:pt x="258366" y="155793"/>
                  <a:pt x="256461" y="161627"/>
                </a:cubicBezTo>
                <a:cubicBezTo>
                  <a:pt x="254556" y="167461"/>
                  <a:pt x="249079" y="171390"/>
                  <a:pt x="242888" y="171390"/>
                </a:cubicBezTo>
                <a:lnTo>
                  <a:pt x="152221" y="171390"/>
                </a:lnTo>
                <a:lnTo>
                  <a:pt x="205145" y="277178"/>
                </a:lnTo>
                <a:cubicBezTo>
                  <a:pt x="209848" y="286583"/>
                  <a:pt x="206038" y="298013"/>
                  <a:pt x="196632" y="302716"/>
                </a:cubicBezTo>
                <a:cubicBezTo>
                  <a:pt x="187226" y="307419"/>
                  <a:pt x="175796" y="303609"/>
                  <a:pt x="171093" y="294203"/>
                </a:cubicBezTo>
                <a:lnTo>
                  <a:pt x="118170" y="188416"/>
                </a:lnTo>
                <a:lnTo>
                  <a:pt x="63817" y="260925"/>
                </a:lnTo>
                <a:cubicBezTo>
                  <a:pt x="60127" y="265867"/>
                  <a:pt x="53697" y="267831"/>
                  <a:pt x="47863" y="265926"/>
                </a:cubicBezTo>
                <a:cubicBezTo>
                  <a:pt x="42029" y="264021"/>
                  <a:pt x="38100" y="258544"/>
                  <a:pt x="38100" y="252413"/>
                </a:cubicBezTo>
                <a:lnTo>
                  <a:pt x="38100" y="14288"/>
                </a:lnTo>
                <a:cubicBezTo>
                  <a:pt x="38100" y="8870"/>
                  <a:pt x="41136" y="3929"/>
                  <a:pt x="46018" y="1488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28" name="Text 10"/>
          <p:cNvSpPr/>
          <p:nvPr/>
        </p:nvSpPr>
        <p:spPr>
          <a:xfrm>
            <a:off x="6896100" y="795020"/>
            <a:ext cx="445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1547495"/>
            <a:ext cx="5958205" cy="39414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Image 0" descr="https://kimi-img.moonshot.cn/pub/slides/slides_tmpl/image/25-09-05-12:33:05-d2t6g0dnfo2stf9dieu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4779645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技术栈与演进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35560"/>
          </a:solidFill>
        </p:spPr>
      </p:sp>
      <p:sp>
        <p:nvSpPr>
          <p:cNvPr id="52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54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Text 4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全栈技术选型透视</a:t>
            </a:r>
            <a:endParaRPr lang="en-US" sz="1600" dirty="0"/>
          </a:p>
        </p:txBody>
      </p:sp>
      <p:sp>
        <p:nvSpPr>
          <p:cNvPr id="56" name="Shape 5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57" name="Text 6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7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9" name="Text 8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Text 9"/>
          <p:cNvSpPr/>
          <p:nvPr/>
        </p:nvSpPr>
        <p:spPr>
          <a:xfrm>
            <a:off x="693420" y="1343660"/>
            <a:ext cx="4021200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61" name="Text 10"/>
          <p:cNvSpPr/>
          <p:nvPr/>
        </p:nvSpPr>
        <p:spPr>
          <a:xfrm>
            <a:off x="797560" y="1699260"/>
            <a:ext cx="4021455" cy="650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Python3.9+Django3.2.8为核心，ORM快速建模，PyMySQL实现主从读写分离，保障数据高效处理。</a:t>
            </a:r>
            <a:endParaRPr lang="en-US" sz="1600" dirty="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2" name="Text 11"/>
          <p:cNvSpPr/>
          <p:nvPr/>
        </p:nvSpPr>
        <p:spPr>
          <a:xfrm>
            <a:off x="693420" y="3706495"/>
            <a:ext cx="4021200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计算与监控</a:t>
            </a:r>
            <a:endParaRPr lang="en-US" sz="1600" dirty="0"/>
          </a:p>
        </p:txBody>
      </p:sp>
      <p:sp>
        <p:nvSpPr>
          <p:cNvPr id="63" name="Text 12"/>
          <p:cNvSpPr/>
          <p:nvPr/>
        </p:nvSpPr>
        <p:spPr>
          <a:xfrm>
            <a:off x="693420" y="4036695"/>
            <a:ext cx="4021455" cy="650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NumPy2.0.0加速相似度矩阵计算，psutil5.9.6完成系统监控，提升系统性能与稳定性。</a:t>
            </a:r>
            <a:endParaRPr lang="en-US" sz="1600" dirty="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4" name="Text 13"/>
          <p:cNvSpPr/>
          <p:nvPr/>
        </p:nvSpPr>
        <p:spPr>
          <a:xfrm>
            <a:off x="7411720" y="2667635"/>
            <a:ext cx="4021455" cy="650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Selenium4.15.2+lxml4.9.3构建高容错爬虫引擎，确保数据抓取稳定可靠。</a:t>
            </a:r>
            <a:endParaRPr lang="en-US" sz="1600" dirty="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5" name="Text 14"/>
          <p:cNvSpPr/>
          <p:nvPr/>
        </p:nvSpPr>
        <p:spPr>
          <a:xfrm>
            <a:off x="7411720" y="2322195"/>
            <a:ext cx="4021200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爬虫技术</a:t>
            </a:r>
            <a:endParaRPr lang="en-US" sz="1600" dirty="0"/>
          </a:p>
        </p:txBody>
      </p:sp>
      <p:sp>
        <p:nvSpPr>
          <p:cNvPr id="66" name="Text 15"/>
          <p:cNvSpPr/>
          <p:nvPr/>
        </p:nvSpPr>
        <p:spPr>
          <a:xfrm>
            <a:off x="7411720" y="4574540"/>
            <a:ext cx="4021200" cy="33718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67" name="Text 16"/>
          <p:cNvSpPr/>
          <p:nvPr/>
        </p:nvSpPr>
        <p:spPr>
          <a:xfrm>
            <a:off x="7384415" y="4904740"/>
            <a:ext cx="4021455" cy="9296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Layui+LayuiAdmin提供一致化后台交互，ECharts5驱动可视化，jQuery简化DOM操作，提升用户体验。</a:t>
            </a:r>
            <a:endParaRPr lang="en-US" sz="1600" dirty="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8" name="Shape 17"/>
          <p:cNvSpPr/>
          <p:nvPr/>
        </p:nvSpPr>
        <p:spPr>
          <a:xfrm>
            <a:off x="4920615" y="1456690"/>
            <a:ext cx="1520825" cy="1501775"/>
          </a:xfrm>
          <a:prstGeom prst="diamond">
            <a:avLst/>
          </a:prstGeom>
          <a:solidFill>
            <a:srgbClr val="9596A3"/>
          </a:solidFill>
          <a:ln w="22225">
            <a:solidFill>
              <a:srgbClr val="FFFFFF"/>
            </a:solidFill>
            <a:prstDash val="solid"/>
          </a:ln>
        </p:spPr>
      </p:sp>
      <p:sp>
        <p:nvSpPr>
          <p:cNvPr id="69" name="Text 18"/>
          <p:cNvSpPr/>
          <p:nvPr/>
        </p:nvSpPr>
        <p:spPr>
          <a:xfrm>
            <a:off x="4920615" y="1456690"/>
            <a:ext cx="1520825" cy="1501775"/>
          </a:xfrm>
          <a:prstGeom prst="rect">
            <a:avLst/>
          </a:prstGeom>
          <a:noFill/>
        </p:spPr>
        <p:txBody>
          <a:bodyPr wrap="square" lIns="45466" tIns="91059" rIns="91059" bIns="45466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0" name="Shape 19"/>
          <p:cNvSpPr/>
          <p:nvPr/>
        </p:nvSpPr>
        <p:spPr>
          <a:xfrm>
            <a:off x="5270500" y="1877695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1" name="Text 20"/>
          <p:cNvSpPr/>
          <p:nvPr/>
        </p:nvSpPr>
        <p:spPr>
          <a:xfrm>
            <a:off x="5270500" y="1877695"/>
            <a:ext cx="819785" cy="58356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2" name="Shape 21"/>
          <p:cNvSpPr/>
          <p:nvPr/>
        </p:nvSpPr>
        <p:spPr>
          <a:xfrm>
            <a:off x="5721350" y="2332990"/>
            <a:ext cx="1520825" cy="1501775"/>
          </a:xfrm>
          <a:prstGeom prst="diamond">
            <a:avLst/>
          </a:prstGeom>
          <a:solidFill>
            <a:srgbClr val="535560"/>
          </a:solidFill>
          <a:ln w="22225">
            <a:solidFill>
              <a:srgbClr val="FFFFFF"/>
            </a:solidFill>
            <a:prstDash val="solid"/>
          </a:ln>
        </p:spPr>
      </p:sp>
      <p:sp>
        <p:nvSpPr>
          <p:cNvPr id="73" name="Text 22"/>
          <p:cNvSpPr/>
          <p:nvPr/>
        </p:nvSpPr>
        <p:spPr>
          <a:xfrm>
            <a:off x="5721350" y="2332990"/>
            <a:ext cx="1520825" cy="15017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4" name="Shape 23"/>
          <p:cNvSpPr/>
          <p:nvPr/>
        </p:nvSpPr>
        <p:spPr>
          <a:xfrm>
            <a:off x="6072505" y="2750820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5" name="Text 24"/>
          <p:cNvSpPr/>
          <p:nvPr/>
        </p:nvSpPr>
        <p:spPr>
          <a:xfrm>
            <a:off x="6072505" y="2750820"/>
            <a:ext cx="819785" cy="58356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76" name="Shape 25"/>
          <p:cNvSpPr/>
          <p:nvPr/>
        </p:nvSpPr>
        <p:spPr>
          <a:xfrm>
            <a:off x="4911725" y="3209290"/>
            <a:ext cx="1520825" cy="1501775"/>
          </a:xfrm>
          <a:prstGeom prst="diamond">
            <a:avLst/>
          </a:prstGeom>
          <a:solidFill>
            <a:srgbClr val="9596A3"/>
          </a:solidFill>
          <a:ln w="22225">
            <a:solidFill>
              <a:srgbClr val="FFFFFF"/>
            </a:solidFill>
            <a:prstDash val="solid"/>
          </a:ln>
        </p:spPr>
      </p:sp>
      <p:sp>
        <p:nvSpPr>
          <p:cNvPr id="77" name="Text 26"/>
          <p:cNvSpPr/>
          <p:nvPr/>
        </p:nvSpPr>
        <p:spPr>
          <a:xfrm>
            <a:off x="4911725" y="3209290"/>
            <a:ext cx="1520825" cy="1501775"/>
          </a:xfrm>
          <a:prstGeom prst="rect">
            <a:avLst/>
          </a:prstGeom>
          <a:noFill/>
        </p:spPr>
        <p:txBody>
          <a:bodyPr wrap="square" lIns="45466" tIns="91059" rIns="91059" bIns="45466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8" name="Shape 27"/>
          <p:cNvSpPr/>
          <p:nvPr/>
        </p:nvSpPr>
        <p:spPr>
          <a:xfrm>
            <a:off x="5252720" y="3630295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9" name="Text 28"/>
          <p:cNvSpPr/>
          <p:nvPr/>
        </p:nvSpPr>
        <p:spPr>
          <a:xfrm>
            <a:off x="5252720" y="3630295"/>
            <a:ext cx="819785" cy="58356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0" name="Shape 29"/>
          <p:cNvSpPr/>
          <p:nvPr/>
        </p:nvSpPr>
        <p:spPr>
          <a:xfrm>
            <a:off x="5721350" y="4085590"/>
            <a:ext cx="1520825" cy="1500505"/>
          </a:xfrm>
          <a:prstGeom prst="diamond">
            <a:avLst/>
          </a:prstGeom>
          <a:solidFill>
            <a:srgbClr val="3E4048"/>
          </a:solidFill>
          <a:ln w="22225">
            <a:solidFill>
              <a:srgbClr val="FFFFFF"/>
            </a:solidFill>
            <a:prstDash val="solid"/>
          </a:ln>
        </p:spPr>
      </p:sp>
      <p:sp>
        <p:nvSpPr>
          <p:cNvPr id="81" name="Text 30"/>
          <p:cNvSpPr/>
          <p:nvPr/>
        </p:nvSpPr>
        <p:spPr>
          <a:xfrm>
            <a:off x="5721350" y="4085590"/>
            <a:ext cx="1520825" cy="1500505"/>
          </a:xfrm>
          <a:prstGeom prst="rect">
            <a:avLst/>
          </a:prstGeom>
          <a:noFill/>
        </p:spPr>
        <p:txBody>
          <a:bodyPr wrap="square" lIns="45466" tIns="91059" rIns="91059" bIns="45466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2" name="Shape 31"/>
          <p:cNvSpPr/>
          <p:nvPr/>
        </p:nvSpPr>
        <p:spPr>
          <a:xfrm>
            <a:off x="6051550" y="4549775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3" name="Text 32"/>
          <p:cNvSpPr/>
          <p:nvPr/>
        </p:nvSpPr>
        <p:spPr>
          <a:xfrm>
            <a:off x="6051550" y="4549775"/>
            <a:ext cx="819785" cy="58356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610235" y="834390"/>
            <a:ext cx="8226425" cy="1466850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spAutoFit/>
          </a:bodyPr>
          <a:p>
            <a:pPr>
              <a:lnSpc>
                <a:spcPct val="100000"/>
              </a:lnSpc>
            </a:pPr>
            <a:r>
              <a:rPr lang="en-US" sz="8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78828" y="2211070"/>
            <a:ext cx="6405880" cy="1129030"/>
          </a:xfrm>
          <a:prstGeom prst="rect">
            <a:avLst/>
          </a:prstGeom>
          <a:noFill/>
        </p:spPr>
        <p:txBody>
          <a:bodyPr wrap="square" lIns="99695" tIns="49784" rIns="99695" bIns="49784" rtlCol="0" anchor="t"/>
          <a:p>
            <a:pPr algn="dist"/>
            <a:r>
              <a:rPr lang="zh-CN" altLang="en-US" sz="66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  <a:sym typeface="+mn-ea"/>
              </a:rPr>
              <a:t>感谢各位老师</a:t>
            </a:r>
            <a:endParaRPr lang="zh-CN" altLang="en-US" sz="66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  <a:p>
            <a:pPr algn="dist"/>
            <a:r>
              <a:rPr lang="zh-CN" altLang="en-US" sz="66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  <a:sym typeface="+mn-ea"/>
              </a:rPr>
              <a:t>恳请批评指正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0209195" y="401570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3"/>
          <p:cNvSpPr/>
          <p:nvPr/>
        </p:nvSpPr>
        <p:spPr>
          <a:xfrm>
            <a:off x="10209195" y="401570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968375" y="4303395"/>
            <a:ext cx="1324610" cy="650240"/>
          </a:xfrm>
          <a:custGeom>
            <a:avLst/>
            <a:gdLst/>
            <a:ahLst/>
            <a:cxnLst/>
            <a:rect l="l" t="t" r="r" b="b"/>
            <a:pathLst>
              <a:path w="1324610" h="650240">
                <a:moveTo>
                  <a:pt x="58972" y="23183"/>
                </a:moveTo>
                <a:cubicBezTo>
                  <a:pt x="58972" y="36037"/>
                  <a:pt x="45517" y="46457"/>
                  <a:pt x="28920" y="46457"/>
                </a:cubicBezTo>
                <a:cubicBezTo>
                  <a:pt x="12323" y="46457"/>
                  <a:pt x="-1132" y="36037"/>
                  <a:pt x="-1132" y="23183"/>
                </a:cubicBezTo>
                <a:cubicBezTo>
                  <a:pt x="-1132" y="10329"/>
                  <a:pt x="12323" y="-91"/>
                  <a:pt x="28920" y="-91"/>
                </a:cubicBezTo>
                <a:cubicBezTo>
                  <a:pt x="45510" y="-97"/>
                  <a:pt x="58963" y="10314"/>
                  <a:pt x="58972" y="23161"/>
                </a:cubicBezTo>
                <a:cubicBezTo>
                  <a:pt x="58972" y="23169"/>
                  <a:pt x="58972" y="23176"/>
                  <a:pt x="58972" y="23183"/>
                </a:cubicBezTo>
                <a:close/>
                <a:moveTo>
                  <a:pt x="312113" y="23183"/>
                </a:moveTo>
                <a:cubicBezTo>
                  <a:pt x="312113" y="36037"/>
                  <a:pt x="298659" y="46457"/>
                  <a:pt x="282062" y="46457"/>
                </a:cubicBezTo>
                <a:cubicBezTo>
                  <a:pt x="265466" y="46457"/>
                  <a:pt x="252010" y="36037"/>
                  <a:pt x="252010" y="23183"/>
                </a:cubicBezTo>
                <a:cubicBezTo>
                  <a:pt x="252010" y="10329"/>
                  <a:pt x="265466" y="-91"/>
                  <a:pt x="282062" y="-91"/>
                </a:cubicBezTo>
                <a:cubicBezTo>
                  <a:pt x="298650" y="-76"/>
                  <a:pt x="312095" y="10335"/>
                  <a:pt x="312113" y="23183"/>
                </a:cubicBezTo>
                <a:close/>
                <a:moveTo>
                  <a:pt x="565186" y="23183"/>
                </a:moveTo>
                <a:cubicBezTo>
                  <a:pt x="565186" y="36037"/>
                  <a:pt x="551730" y="46457"/>
                  <a:pt x="535134" y="46457"/>
                </a:cubicBezTo>
                <a:cubicBezTo>
                  <a:pt x="518537" y="46457"/>
                  <a:pt x="505082" y="36037"/>
                  <a:pt x="505082" y="23183"/>
                </a:cubicBezTo>
                <a:cubicBezTo>
                  <a:pt x="505082" y="10329"/>
                  <a:pt x="518537" y="-91"/>
                  <a:pt x="535134" y="-91"/>
                </a:cubicBezTo>
                <a:cubicBezTo>
                  <a:pt x="551723" y="-97"/>
                  <a:pt x="565176" y="10314"/>
                  <a:pt x="565186" y="23161"/>
                </a:cubicBezTo>
                <a:cubicBezTo>
                  <a:pt x="565186" y="23169"/>
                  <a:pt x="565186" y="23176"/>
                  <a:pt x="565186" y="23183"/>
                </a:cubicBezTo>
                <a:close/>
                <a:moveTo>
                  <a:pt x="818327" y="23183"/>
                </a:moveTo>
                <a:cubicBezTo>
                  <a:pt x="818327" y="36037"/>
                  <a:pt x="804873" y="46457"/>
                  <a:pt x="788276" y="46457"/>
                </a:cubicBezTo>
                <a:cubicBezTo>
                  <a:pt x="771678" y="46457"/>
                  <a:pt x="758224" y="36037"/>
                  <a:pt x="758224" y="23183"/>
                </a:cubicBezTo>
                <a:cubicBezTo>
                  <a:pt x="758224" y="10329"/>
                  <a:pt x="771678" y="-91"/>
                  <a:pt x="788276" y="-91"/>
                </a:cubicBezTo>
                <a:cubicBezTo>
                  <a:pt x="804866" y="-97"/>
                  <a:pt x="818318" y="10314"/>
                  <a:pt x="818327" y="23161"/>
                </a:cubicBezTo>
                <a:cubicBezTo>
                  <a:pt x="818327" y="23169"/>
                  <a:pt x="818327" y="23176"/>
                  <a:pt x="818327" y="23183"/>
                </a:cubicBezTo>
                <a:close/>
                <a:moveTo>
                  <a:pt x="1071469" y="23183"/>
                </a:moveTo>
                <a:cubicBezTo>
                  <a:pt x="1071469" y="36037"/>
                  <a:pt x="1058015" y="46457"/>
                  <a:pt x="1041418" y="46457"/>
                </a:cubicBezTo>
                <a:cubicBezTo>
                  <a:pt x="1024821" y="46457"/>
                  <a:pt x="1011366" y="36037"/>
                  <a:pt x="1011366" y="23183"/>
                </a:cubicBezTo>
                <a:cubicBezTo>
                  <a:pt x="1011366" y="10329"/>
                  <a:pt x="1024821" y="-91"/>
                  <a:pt x="1041418" y="-91"/>
                </a:cubicBezTo>
                <a:cubicBezTo>
                  <a:pt x="1058008" y="-97"/>
                  <a:pt x="1071461" y="10314"/>
                  <a:pt x="1071469" y="23161"/>
                </a:cubicBezTo>
                <a:cubicBezTo>
                  <a:pt x="1071469" y="23169"/>
                  <a:pt x="1071469" y="23176"/>
                  <a:pt x="1071469" y="23183"/>
                </a:cubicBezTo>
                <a:close/>
                <a:moveTo>
                  <a:pt x="1324610" y="23183"/>
                </a:moveTo>
                <a:cubicBezTo>
                  <a:pt x="1324610" y="36037"/>
                  <a:pt x="1311155" y="46457"/>
                  <a:pt x="1294558" y="46457"/>
                </a:cubicBezTo>
                <a:cubicBezTo>
                  <a:pt x="1277961" y="46457"/>
                  <a:pt x="1264506" y="36037"/>
                  <a:pt x="1264506" y="23183"/>
                </a:cubicBezTo>
                <a:cubicBezTo>
                  <a:pt x="1264506" y="10329"/>
                  <a:pt x="1277961" y="-91"/>
                  <a:pt x="1294558" y="-91"/>
                </a:cubicBezTo>
                <a:cubicBezTo>
                  <a:pt x="1311146" y="-76"/>
                  <a:pt x="1324591" y="10335"/>
                  <a:pt x="1324610" y="23183"/>
                </a:cubicBezTo>
                <a:close/>
                <a:moveTo>
                  <a:pt x="58972" y="174129"/>
                </a:moveTo>
                <a:cubicBezTo>
                  <a:pt x="58972" y="186983"/>
                  <a:pt x="45517" y="197403"/>
                  <a:pt x="28920" y="197403"/>
                </a:cubicBezTo>
                <a:cubicBezTo>
                  <a:pt x="12323" y="197403"/>
                  <a:pt x="-1132" y="186983"/>
                  <a:pt x="-1132" y="174129"/>
                </a:cubicBezTo>
                <a:cubicBezTo>
                  <a:pt x="-1132" y="161275"/>
                  <a:pt x="12323" y="150855"/>
                  <a:pt x="28920" y="150855"/>
                </a:cubicBezTo>
                <a:cubicBezTo>
                  <a:pt x="45510" y="150849"/>
                  <a:pt x="58963" y="161260"/>
                  <a:pt x="58972" y="174107"/>
                </a:cubicBezTo>
                <a:cubicBezTo>
                  <a:pt x="58972" y="174114"/>
                  <a:pt x="58972" y="174122"/>
                  <a:pt x="58972" y="174129"/>
                </a:cubicBezTo>
                <a:close/>
                <a:moveTo>
                  <a:pt x="312113" y="174129"/>
                </a:moveTo>
                <a:cubicBezTo>
                  <a:pt x="312113" y="186983"/>
                  <a:pt x="298659" y="197403"/>
                  <a:pt x="282062" y="197403"/>
                </a:cubicBezTo>
                <a:cubicBezTo>
                  <a:pt x="265466" y="197403"/>
                  <a:pt x="252010" y="186983"/>
                  <a:pt x="252010" y="174129"/>
                </a:cubicBezTo>
                <a:cubicBezTo>
                  <a:pt x="252010" y="161275"/>
                  <a:pt x="265466" y="150855"/>
                  <a:pt x="282062" y="150855"/>
                </a:cubicBezTo>
                <a:cubicBezTo>
                  <a:pt x="298650" y="150870"/>
                  <a:pt x="312095" y="161281"/>
                  <a:pt x="312113" y="174129"/>
                </a:cubicBezTo>
                <a:close/>
                <a:moveTo>
                  <a:pt x="565186" y="174129"/>
                </a:moveTo>
                <a:cubicBezTo>
                  <a:pt x="565186" y="186983"/>
                  <a:pt x="551730" y="197403"/>
                  <a:pt x="535134" y="197403"/>
                </a:cubicBezTo>
                <a:cubicBezTo>
                  <a:pt x="518537" y="197403"/>
                  <a:pt x="505082" y="186983"/>
                  <a:pt x="505082" y="174129"/>
                </a:cubicBezTo>
                <a:cubicBezTo>
                  <a:pt x="505082" y="161275"/>
                  <a:pt x="518537" y="150855"/>
                  <a:pt x="535134" y="150855"/>
                </a:cubicBezTo>
                <a:cubicBezTo>
                  <a:pt x="551723" y="150849"/>
                  <a:pt x="565176" y="161260"/>
                  <a:pt x="565186" y="174107"/>
                </a:cubicBezTo>
                <a:cubicBezTo>
                  <a:pt x="565186" y="174114"/>
                  <a:pt x="565186" y="174122"/>
                  <a:pt x="565186" y="174129"/>
                </a:cubicBezTo>
                <a:close/>
                <a:moveTo>
                  <a:pt x="818327" y="174129"/>
                </a:moveTo>
                <a:cubicBezTo>
                  <a:pt x="818327" y="186983"/>
                  <a:pt x="804873" y="197403"/>
                  <a:pt x="788276" y="197403"/>
                </a:cubicBezTo>
                <a:cubicBezTo>
                  <a:pt x="771678" y="197403"/>
                  <a:pt x="758224" y="186983"/>
                  <a:pt x="758224" y="174129"/>
                </a:cubicBezTo>
                <a:cubicBezTo>
                  <a:pt x="758224" y="161275"/>
                  <a:pt x="771678" y="150855"/>
                  <a:pt x="788276" y="150855"/>
                </a:cubicBezTo>
                <a:cubicBezTo>
                  <a:pt x="804866" y="150849"/>
                  <a:pt x="818318" y="161260"/>
                  <a:pt x="818327" y="174107"/>
                </a:cubicBezTo>
                <a:cubicBezTo>
                  <a:pt x="818327" y="174114"/>
                  <a:pt x="818327" y="174122"/>
                  <a:pt x="818327" y="174129"/>
                </a:cubicBezTo>
                <a:close/>
                <a:moveTo>
                  <a:pt x="1071469" y="174129"/>
                </a:moveTo>
                <a:cubicBezTo>
                  <a:pt x="1071469" y="186983"/>
                  <a:pt x="1058015" y="197403"/>
                  <a:pt x="1041418" y="197403"/>
                </a:cubicBezTo>
                <a:cubicBezTo>
                  <a:pt x="1024821" y="197403"/>
                  <a:pt x="1011366" y="186983"/>
                  <a:pt x="1011366" y="174129"/>
                </a:cubicBezTo>
                <a:cubicBezTo>
                  <a:pt x="1011366" y="161275"/>
                  <a:pt x="1024821" y="150855"/>
                  <a:pt x="1041418" y="150855"/>
                </a:cubicBezTo>
                <a:cubicBezTo>
                  <a:pt x="1058008" y="150849"/>
                  <a:pt x="1071461" y="161260"/>
                  <a:pt x="1071469" y="174107"/>
                </a:cubicBezTo>
                <a:cubicBezTo>
                  <a:pt x="1071469" y="174114"/>
                  <a:pt x="1071469" y="174122"/>
                  <a:pt x="1071469" y="174129"/>
                </a:cubicBezTo>
                <a:close/>
                <a:moveTo>
                  <a:pt x="1324610" y="174129"/>
                </a:moveTo>
                <a:cubicBezTo>
                  <a:pt x="1324610" y="186983"/>
                  <a:pt x="1311155" y="197403"/>
                  <a:pt x="1294558" y="197403"/>
                </a:cubicBezTo>
                <a:cubicBezTo>
                  <a:pt x="1277961" y="197403"/>
                  <a:pt x="1264506" y="186983"/>
                  <a:pt x="1264506" y="174129"/>
                </a:cubicBezTo>
                <a:cubicBezTo>
                  <a:pt x="1264506" y="161275"/>
                  <a:pt x="1277961" y="150855"/>
                  <a:pt x="1294558" y="150855"/>
                </a:cubicBezTo>
                <a:cubicBezTo>
                  <a:pt x="1311146" y="150870"/>
                  <a:pt x="1324591" y="161281"/>
                  <a:pt x="1324610" y="174129"/>
                </a:cubicBezTo>
                <a:close/>
                <a:moveTo>
                  <a:pt x="58972" y="325075"/>
                </a:moveTo>
                <a:cubicBezTo>
                  <a:pt x="58972" y="337928"/>
                  <a:pt x="45517" y="348348"/>
                  <a:pt x="28920" y="348348"/>
                </a:cubicBezTo>
                <a:cubicBezTo>
                  <a:pt x="12323" y="348348"/>
                  <a:pt x="-1132" y="337928"/>
                  <a:pt x="-1132" y="325075"/>
                </a:cubicBezTo>
                <a:cubicBezTo>
                  <a:pt x="-1132" y="312221"/>
                  <a:pt x="12323" y="301801"/>
                  <a:pt x="28920" y="301801"/>
                </a:cubicBezTo>
                <a:cubicBezTo>
                  <a:pt x="45510" y="301794"/>
                  <a:pt x="58963" y="312205"/>
                  <a:pt x="58972" y="325052"/>
                </a:cubicBezTo>
                <a:cubicBezTo>
                  <a:pt x="58972" y="325059"/>
                  <a:pt x="58972" y="325067"/>
                  <a:pt x="58972" y="325075"/>
                </a:cubicBezTo>
                <a:close/>
                <a:moveTo>
                  <a:pt x="312113" y="325075"/>
                </a:moveTo>
                <a:cubicBezTo>
                  <a:pt x="312113" y="337928"/>
                  <a:pt x="298659" y="348348"/>
                  <a:pt x="282062" y="348348"/>
                </a:cubicBezTo>
                <a:cubicBezTo>
                  <a:pt x="265466" y="348348"/>
                  <a:pt x="252010" y="337928"/>
                  <a:pt x="252010" y="325075"/>
                </a:cubicBezTo>
                <a:cubicBezTo>
                  <a:pt x="252010" y="312221"/>
                  <a:pt x="265466" y="301801"/>
                  <a:pt x="282062" y="301801"/>
                </a:cubicBezTo>
                <a:cubicBezTo>
                  <a:pt x="298650" y="301816"/>
                  <a:pt x="312095" y="312227"/>
                  <a:pt x="312113" y="325075"/>
                </a:cubicBezTo>
                <a:close/>
                <a:moveTo>
                  <a:pt x="565186" y="325075"/>
                </a:moveTo>
                <a:cubicBezTo>
                  <a:pt x="565186" y="337928"/>
                  <a:pt x="551730" y="348348"/>
                  <a:pt x="535134" y="348348"/>
                </a:cubicBezTo>
                <a:cubicBezTo>
                  <a:pt x="518537" y="348348"/>
                  <a:pt x="505082" y="337928"/>
                  <a:pt x="505082" y="325075"/>
                </a:cubicBezTo>
                <a:cubicBezTo>
                  <a:pt x="505082" y="312221"/>
                  <a:pt x="518537" y="301801"/>
                  <a:pt x="535134" y="301801"/>
                </a:cubicBezTo>
                <a:cubicBezTo>
                  <a:pt x="551723" y="301794"/>
                  <a:pt x="565176" y="312205"/>
                  <a:pt x="565186" y="325052"/>
                </a:cubicBezTo>
                <a:cubicBezTo>
                  <a:pt x="565186" y="325059"/>
                  <a:pt x="565186" y="325067"/>
                  <a:pt x="565186" y="325075"/>
                </a:cubicBezTo>
                <a:close/>
                <a:moveTo>
                  <a:pt x="818327" y="325075"/>
                </a:moveTo>
                <a:cubicBezTo>
                  <a:pt x="818327" y="337928"/>
                  <a:pt x="804873" y="348348"/>
                  <a:pt x="788276" y="348348"/>
                </a:cubicBezTo>
                <a:cubicBezTo>
                  <a:pt x="771678" y="348348"/>
                  <a:pt x="758224" y="337928"/>
                  <a:pt x="758224" y="325075"/>
                </a:cubicBezTo>
                <a:cubicBezTo>
                  <a:pt x="758224" y="312221"/>
                  <a:pt x="771678" y="301801"/>
                  <a:pt x="788276" y="301801"/>
                </a:cubicBezTo>
                <a:cubicBezTo>
                  <a:pt x="804866" y="301794"/>
                  <a:pt x="818318" y="312205"/>
                  <a:pt x="818327" y="325052"/>
                </a:cubicBezTo>
                <a:cubicBezTo>
                  <a:pt x="818327" y="325059"/>
                  <a:pt x="818327" y="325067"/>
                  <a:pt x="818327" y="325075"/>
                </a:cubicBezTo>
                <a:close/>
                <a:moveTo>
                  <a:pt x="1071469" y="325075"/>
                </a:moveTo>
                <a:cubicBezTo>
                  <a:pt x="1071469" y="337928"/>
                  <a:pt x="1058015" y="348348"/>
                  <a:pt x="1041418" y="348348"/>
                </a:cubicBezTo>
                <a:cubicBezTo>
                  <a:pt x="1024821" y="348348"/>
                  <a:pt x="1011366" y="337928"/>
                  <a:pt x="1011366" y="325075"/>
                </a:cubicBezTo>
                <a:cubicBezTo>
                  <a:pt x="1011366" y="312221"/>
                  <a:pt x="1024821" y="301801"/>
                  <a:pt x="1041418" y="301801"/>
                </a:cubicBezTo>
                <a:cubicBezTo>
                  <a:pt x="1058008" y="301794"/>
                  <a:pt x="1071461" y="312205"/>
                  <a:pt x="1071469" y="325052"/>
                </a:cubicBezTo>
                <a:cubicBezTo>
                  <a:pt x="1071469" y="325059"/>
                  <a:pt x="1071469" y="325067"/>
                  <a:pt x="1071469" y="325075"/>
                </a:cubicBezTo>
                <a:close/>
                <a:moveTo>
                  <a:pt x="1324610" y="325075"/>
                </a:moveTo>
                <a:cubicBezTo>
                  <a:pt x="1324610" y="337928"/>
                  <a:pt x="1311155" y="348348"/>
                  <a:pt x="1294558" y="348348"/>
                </a:cubicBezTo>
                <a:cubicBezTo>
                  <a:pt x="1277961" y="348348"/>
                  <a:pt x="1264506" y="337928"/>
                  <a:pt x="1264506" y="325075"/>
                </a:cubicBezTo>
                <a:cubicBezTo>
                  <a:pt x="1264506" y="312221"/>
                  <a:pt x="1277961" y="301801"/>
                  <a:pt x="1294558" y="301801"/>
                </a:cubicBezTo>
                <a:cubicBezTo>
                  <a:pt x="1311146" y="301816"/>
                  <a:pt x="1324591" y="312227"/>
                  <a:pt x="1324610" y="325075"/>
                </a:cubicBezTo>
                <a:close/>
                <a:moveTo>
                  <a:pt x="58972" y="476020"/>
                </a:moveTo>
                <a:cubicBezTo>
                  <a:pt x="58972" y="488874"/>
                  <a:pt x="45517" y="499294"/>
                  <a:pt x="28920" y="499294"/>
                </a:cubicBezTo>
                <a:cubicBezTo>
                  <a:pt x="12323" y="499294"/>
                  <a:pt x="-1132" y="488874"/>
                  <a:pt x="-1132" y="476020"/>
                </a:cubicBezTo>
                <a:cubicBezTo>
                  <a:pt x="-1132" y="463167"/>
                  <a:pt x="12323" y="452747"/>
                  <a:pt x="28920" y="452747"/>
                </a:cubicBezTo>
                <a:cubicBezTo>
                  <a:pt x="45510" y="452740"/>
                  <a:pt x="58963" y="463150"/>
                  <a:pt x="58972" y="475998"/>
                </a:cubicBezTo>
                <a:cubicBezTo>
                  <a:pt x="58972" y="476006"/>
                  <a:pt x="58972" y="476013"/>
                  <a:pt x="58972" y="476020"/>
                </a:cubicBezTo>
                <a:close/>
                <a:moveTo>
                  <a:pt x="312113" y="476020"/>
                </a:moveTo>
                <a:cubicBezTo>
                  <a:pt x="312113" y="488874"/>
                  <a:pt x="298659" y="499294"/>
                  <a:pt x="282062" y="499294"/>
                </a:cubicBezTo>
                <a:cubicBezTo>
                  <a:pt x="265466" y="499294"/>
                  <a:pt x="252010" y="488874"/>
                  <a:pt x="252010" y="476020"/>
                </a:cubicBezTo>
                <a:cubicBezTo>
                  <a:pt x="252010" y="463167"/>
                  <a:pt x="265466" y="452747"/>
                  <a:pt x="282062" y="452747"/>
                </a:cubicBezTo>
                <a:cubicBezTo>
                  <a:pt x="298650" y="452762"/>
                  <a:pt x="312095" y="463173"/>
                  <a:pt x="312113" y="476020"/>
                </a:cubicBezTo>
                <a:close/>
                <a:moveTo>
                  <a:pt x="565186" y="476020"/>
                </a:moveTo>
                <a:cubicBezTo>
                  <a:pt x="565186" y="488874"/>
                  <a:pt x="551730" y="499294"/>
                  <a:pt x="535134" y="499294"/>
                </a:cubicBezTo>
                <a:cubicBezTo>
                  <a:pt x="518537" y="499294"/>
                  <a:pt x="505082" y="488874"/>
                  <a:pt x="505082" y="476020"/>
                </a:cubicBezTo>
                <a:cubicBezTo>
                  <a:pt x="505082" y="463167"/>
                  <a:pt x="518537" y="452747"/>
                  <a:pt x="535134" y="452747"/>
                </a:cubicBezTo>
                <a:cubicBezTo>
                  <a:pt x="551723" y="452740"/>
                  <a:pt x="565176" y="463150"/>
                  <a:pt x="565186" y="475998"/>
                </a:cubicBezTo>
                <a:cubicBezTo>
                  <a:pt x="565186" y="476006"/>
                  <a:pt x="565186" y="476013"/>
                  <a:pt x="565186" y="476020"/>
                </a:cubicBezTo>
                <a:close/>
                <a:moveTo>
                  <a:pt x="818327" y="476020"/>
                </a:moveTo>
                <a:cubicBezTo>
                  <a:pt x="818327" y="488874"/>
                  <a:pt x="804873" y="499294"/>
                  <a:pt x="788276" y="499294"/>
                </a:cubicBezTo>
                <a:cubicBezTo>
                  <a:pt x="771678" y="499294"/>
                  <a:pt x="758224" y="488874"/>
                  <a:pt x="758224" y="476020"/>
                </a:cubicBezTo>
                <a:cubicBezTo>
                  <a:pt x="758224" y="463167"/>
                  <a:pt x="771678" y="452747"/>
                  <a:pt x="788276" y="452747"/>
                </a:cubicBezTo>
                <a:cubicBezTo>
                  <a:pt x="804866" y="452740"/>
                  <a:pt x="818318" y="463150"/>
                  <a:pt x="818327" y="475998"/>
                </a:cubicBezTo>
                <a:cubicBezTo>
                  <a:pt x="818327" y="476006"/>
                  <a:pt x="818327" y="476013"/>
                  <a:pt x="818327" y="476020"/>
                </a:cubicBezTo>
                <a:close/>
                <a:moveTo>
                  <a:pt x="1071469" y="476020"/>
                </a:moveTo>
                <a:cubicBezTo>
                  <a:pt x="1071469" y="488874"/>
                  <a:pt x="1058015" y="499294"/>
                  <a:pt x="1041418" y="499294"/>
                </a:cubicBezTo>
                <a:cubicBezTo>
                  <a:pt x="1024821" y="499294"/>
                  <a:pt x="1011366" y="488874"/>
                  <a:pt x="1011366" y="476020"/>
                </a:cubicBezTo>
                <a:cubicBezTo>
                  <a:pt x="1011366" y="463167"/>
                  <a:pt x="1024821" y="452747"/>
                  <a:pt x="1041418" y="452747"/>
                </a:cubicBezTo>
                <a:cubicBezTo>
                  <a:pt x="1058008" y="452740"/>
                  <a:pt x="1071461" y="463150"/>
                  <a:pt x="1071469" y="475998"/>
                </a:cubicBezTo>
                <a:cubicBezTo>
                  <a:pt x="1071469" y="476006"/>
                  <a:pt x="1071469" y="476013"/>
                  <a:pt x="1071469" y="476020"/>
                </a:cubicBezTo>
                <a:close/>
                <a:moveTo>
                  <a:pt x="1324610" y="476020"/>
                </a:moveTo>
                <a:cubicBezTo>
                  <a:pt x="1324610" y="488874"/>
                  <a:pt x="1311155" y="499294"/>
                  <a:pt x="1294558" y="499294"/>
                </a:cubicBezTo>
                <a:cubicBezTo>
                  <a:pt x="1277961" y="499294"/>
                  <a:pt x="1264506" y="488874"/>
                  <a:pt x="1264506" y="476020"/>
                </a:cubicBezTo>
                <a:cubicBezTo>
                  <a:pt x="1264506" y="463167"/>
                  <a:pt x="1277961" y="452747"/>
                  <a:pt x="1294558" y="452747"/>
                </a:cubicBezTo>
                <a:cubicBezTo>
                  <a:pt x="1311146" y="452762"/>
                  <a:pt x="1324591" y="463173"/>
                  <a:pt x="1324610" y="476020"/>
                </a:cubicBezTo>
                <a:close/>
                <a:moveTo>
                  <a:pt x="58972" y="626966"/>
                </a:moveTo>
                <a:cubicBezTo>
                  <a:pt x="58972" y="639820"/>
                  <a:pt x="45517" y="650240"/>
                  <a:pt x="28920" y="650240"/>
                </a:cubicBezTo>
                <a:cubicBezTo>
                  <a:pt x="12323" y="650240"/>
                  <a:pt x="-1132" y="639820"/>
                  <a:pt x="-1132" y="626966"/>
                </a:cubicBezTo>
                <a:cubicBezTo>
                  <a:pt x="-1132" y="614112"/>
                  <a:pt x="12323" y="603692"/>
                  <a:pt x="28920" y="603692"/>
                </a:cubicBezTo>
                <a:cubicBezTo>
                  <a:pt x="45510" y="603686"/>
                  <a:pt x="58963" y="614096"/>
                  <a:pt x="58972" y="626944"/>
                </a:cubicBezTo>
                <a:cubicBezTo>
                  <a:pt x="58972" y="626951"/>
                  <a:pt x="58972" y="626958"/>
                  <a:pt x="58972" y="626966"/>
                </a:cubicBezTo>
                <a:close/>
                <a:moveTo>
                  <a:pt x="312113" y="626966"/>
                </a:moveTo>
                <a:cubicBezTo>
                  <a:pt x="312113" y="639820"/>
                  <a:pt x="298659" y="650240"/>
                  <a:pt x="282062" y="650240"/>
                </a:cubicBezTo>
                <a:cubicBezTo>
                  <a:pt x="265466" y="650240"/>
                  <a:pt x="252010" y="639820"/>
                  <a:pt x="252010" y="626966"/>
                </a:cubicBezTo>
                <a:cubicBezTo>
                  <a:pt x="252010" y="614112"/>
                  <a:pt x="265466" y="603692"/>
                  <a:pt x="282062" y="603692"/>
                </a:cubicBezTo>
                <a:cubicBezTo>
                  <a:pt x="298650" y="603707"/>
                  <a:pt x="312095" y="614119"/>
                  <a:pt x="312113" y="626966"/>
                </a:cubicBezTo>
                <a:close/>
                <a:moveTo>
                  <a:pt x="565186" y="626966"/>
                </a:moveTo>
                <a:cubicBezTo>
                  <a:pt x="565186" y="639820"/>
                  <a:pt x="551730" y="650240"/>
                  <a:pt x="535134" y="650240"/>
                </a:cubicBezTo>
                <a:cubicBezTo>
                  <a:pt x="518537" y="650240"/>
                  <a:pt x="505082" y="639820"/>
                  <a:pt x="505082" y="626966"/>
                </a:cubicBezTo>
                <a:cubicBezTo>
                  <a:pt x="505082" y="614112"/>
                  <a:pt x="518537" y="603692"/>
                  <a:pt x="535134" y="603692"/>
                </a:cubicBezTo>
                <a:cubicBezTo>
                  <a:pt x="551723" y="603686"/>
                  <a:pt x="565176" y="614096"/>
                  <a:pt x="565186" y="626944"/>
                </a:cubicBezTo>
                <a:cubicBezTo>
                  <a:pt x="565186" y="626951"/>
                  <a:pt x="565186" y="626958"/>
                  <a:pt x="565186" y="626966"/>
                </a:cubicBezTo>
                <a:close/>
                <a:moveTo>
                  <a:pt x="818327" y="626966"/>
                </a:moveTo>
                <a:cubicBezTo>
                  <a:pt x="818327" y="639820"/>
                  <a:pt x="804873" y="650240"/>
                  <a:pt x="788276" y="650240"/>
                </a:cubicBezTo>
                <a:cubicBezTo>
                  <a:pt x="771678" y="650240"/>
                  <a:pt x="758224" y="639820"/>
                  <a:pt x="758224" y="626966"/>
                </a:cubicBezTo>
                <a:cubicBezTo>
                  <a:pt x="758224" y="614112"/>
                  <a:pt x="771678" y="603692"/>
                  <a:pt x="788276" y="603692"/>
                </a:cubicBezTo>
                <a:cubicBezTo>
                  <a:pt x="804866" y="603686"/>
                  <a:pt x="818318" y="614096"/>
                  <a:pt x="818327" y="626944"/>
                </a:cubicBezTo>
                <a:cubicBezTo>
                  <a:pt x="818327" y="626951"/>
                  <a:pt x="818327" y="626958"/>
                  <a:pt x="818327" y="626966"/>
                </a:cubicBezTo>
                <a:close/>
                <a:moveTo>
                  <a:pt x="1071469" y="626966"/>
                </a:moveTo>
                <a:cubicBezTo>
                  <a:pt x="1071469" y="639820"/>
                  <a:pt x="1058015" y="650240"/>
                  <a:pt x="1041418" y="650240"/>
                </a:cubicBezTo>
                <a:cubicBezTo>
                  <a:pt x="1024821" y="650240"/>
                  <a:pt x="1011366" y="639820"/>
                  <a:pt x="1011366" y="626966"/>
                </a:cubicBezTo>
                <a:cubicBezTo>
                  <a:pt x="1011366" y="614112"/>
                  <a:pt x="1024821" y="603692"/>
                  <a:pt x="1041418" y="603692"/>
                </a:cubicBezTo>
                <a:cubicBezTo>
                  <a:pt x="1058008" y="603686"/>
                  <a:pt x="1071461" y="614096"/>
                  <a:pt x="1071469" y="626944"/>
                </a:cubicBezTo>
                <a:cubicBezTo>
                  <a:pt x="1071469" y="626951"/>
                  <a:pt x="1071469" y="626958"/>
                  <a:pt x="1071469" y="626966"/>
                </a:cubicBezTo>
                <a:close/>
                <a:moveTo>
                  <a:pt x="1324610" y="626966"/>
                </a:moveTo>
                <a:cubicBezTo>
                  <a:pt x="1324610" y="639820"/>
                  <a:pt x="1311155" y="650240"/>
                  <a:pt x="1294558" y="650240"/>
                </a:cubicBezTo>
                <a:cubicBezTo>
                  <a:pt x="1277961" y="650240"/>
                  <a:pt x="1264506" y="639820"/>
                  <a:pt x="1264506" y="626966"/>
                </a:cubicBezTo>
                <a:cubicBezTo>
                  <a:pt x="1264506" y="614112"/>
                  <a:pt x="1277961" y="603692"/>
                  <a:pt x="1294558" y="603692"/>
                </a:cubicBezTo>
                <a:cubicBezTo>
                  <a:pt x="1311146" y="603707"/>
                  <a:pt x="1324591" y="614119"/>
                  <a:pt x="1324610" y="62696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968375" y="3653155"/>
            <a:ext cx="1324610" cy="6502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</p:spPr>
        <p:txBody>
          <a:bodyPr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09-05-12:33:05-d2t6g0dnfo2stf9dieu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965835" y="3345815"/>
            <a:ext cx="4779645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系统定位与价值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660400" y="1244600"/>
            <a:ext cx="11303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招聘痛点与系统使命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0400" y="1905000"/>
            <a:ext cx="1118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让对的人遇到对的岗位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60400" y="2667000"/>
            <a:ext cx="5321300" cy="1371600"/>
          </a:xfrm>
          <a:custGeom>
            <a:avLst/>
            <a:gdLst/>
            <a:ahLst/>
            <a:cxnLst/>
            <a:rect l="l" t="t" r="r" b="b"/>
            <a:pathLst>
              <a:path w="5321300" h="1371600">
                <a:moveTo>
                  <a:pt x="101594" y="0"/>
                </a:moveTo>
                <a:lnTo>
                  <a:pt x="5219706" y="0"/>
                </a:lnTo>
                <a:cubicBezTo>
                  <a:pt x="5275815" y="0"/>
                  <a:pt x="5321300" y="45485"/>
                  <a:pt x="5321300" y="101594"/>
                </a:cubicBezTo>
                <a:lnTo>
                  <a:pt x="5321300" y="1270006"/>
                </a:lnTo>
                <a:cubicBezTo>
                  <a:pt x="5321300" y="1326115"/>
                  <a:pt x="5275815" y="1371600"/>
                  <a:pt x="52197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863600" y="2870200"/>
            <a:ext cx="5029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求职者困境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63600" y="3327400"/>
            <a:ext cx="5003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海量职位筛选效率低、匹配度差，平均耗时占求职过程的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5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50000"/>
                  </a:srgbClr>
                </a:highlight>
                <a:latin typeface="思源黑体 CN" panose="020B0500000000000000" charset="-122"/>
                <a:ea typeface="思源黑体 CN" panose="020B0500000000000000" charset="-122"/>
                <a:cs typeface="Noto Sans SC" panose="020B0200000000000000" pitchFamily="34" charset="-120"/>
              </a:rPr>
              <a:t>60%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5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以上。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60400" y="4241800"/>
            <a:ext cx="5321300" cy="1371600"/>
          </a:xfrm>
          <a:custGeom>
            <a:avLst/>
            <a:gdLst/>
            <a:ahLst/>
            <a:cxnLst/>
            <a:rect l="l" t="t" r="r" b="b"/>
            <a:pathLst>
              <a:path w="5321300" h="1371600">
                <a:moveTo>
                  <a:pt x="101594" y="0"/>
                </a:moveTo>
                <a:lnTo>
                  <a:pt x="5219706" y="0"/>
                </a:lnTo>
                <a:cubicBezTo>
                  <a:pt x="5275815" y="0"/>
                  <a:pt x="5321300" y="45485"/>
                  <a:pt x="5321300" y="101594"/>
                </a:cubicBezTo>
                <a:lnTo>
                  <a:pt x="5321300" y="1270006"/>
                </a:lnTo>
                <a:cubicBezTo>
                  <a:pt x="5321300" y="1326115"/>
                  <a:pt x="5275815" y="1371600"/>
                  <a:pt x="52197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10" name="Text 6"/>
          <p:cNvSpPr/>
          <p:nvPr/>
        </p:nvSpPr>
        <p:spPr>
          <a:xfrm>
            <a:off x="863600" y="4445000"/>
            <a:ext cx="5029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企业招聘难题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63600" y="4902200"/>
            <a:ext cx="5003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人才筛选成本高、精准度不足，HR初筛工作量巨大，且易错失优质候选人。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388946" y="2667000"/>
            <a:ext cx="5346700" cy="2946400"/>
          </a:xfrm>
          <a:custGeom>
            <a:avLst/>
            <a:gdLst/>
            <a:ahLst/>
            <a:cxnLst/>
            <a:rect l="l" t="t" r="r" b="b"/>
            <a:pathLst>
              <a:path w="5346700" h="2946400">
                <a:moveTo>
                  <a:pt x="101592" y="0"/>
                </a:moveTo>
                <a:lnTo>
                  <a:pt x="5245108" y="0"/>
                </a:lnTo>
                <a:cubicBezTo>
                  <a:pt x="5301216" y="0"/>
                  <a:pt x="5346700" y="45484"/>
                  <a:pt x="5346700" y="101592"/>
                </a:cubicBezTo>
                <a:lnTo>
                  <a:pt x="5346700" y="2844808"/>
                </a:lnTo>
                <a:cubicBezTo>
                  <a:pt x="5346700" y="2900916"/>
                  <a:pt x="5301216" y="2946400"/>
                  <a:pt x="52451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FFC107">
              <a:alpha val="20000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6693746" y="3124200"/>
            <a:ext cx="4864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我们的解决方案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693746" y="3632200"/>
            <a:ext cx="4838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通过协同过滤算法构建</a:t>
            </a:r>
            <a:r>
              <a:rPr lang="en-US" sz="16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人岗精准匹配引擎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，实现招聘价值链重塑。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236671" y="4445000"/>
            <a:ext cx="1257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思源黑体 CN" panose="020B0500000000000000" charset="-122"/>
                <a:ea typeface="思源黑体 CN" panose="020B0500000000000000" charset="-122"/>
                <a:cs typeface="Noto Sans SC" panose="020B0200000000000000" pitchFamily="34" charset="-120"/>
              </a:rPr>
              <a:t>60%</a:t>
            </a:r>
            <a:endParaRPr lang="en-US" sz="1600" dirty="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287471" y="4902200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缩短筛选时间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580033" y="4445000"/>
            <a:ext cx="1308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思源黑体 CN" panose="020B0500000000000000" charset="-122"/>
                <a:ea typeface="思源黑体 CN" panose="020B0500000000000000" charset="-122"/>
                <a:cs typeface="Noto Sans SC" panose="020B0200000000000000" pitchFamily="34" charset="-120"/>
              </a:rPr>
              <a:t>45%</a:t>
            </a:r>
            <a:endParaRPr lang="en-US" sz="1600" dirty="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9630833" y="4902200"/>
            <a:ext cx="1206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下降HR工作量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795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58750" y="11684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核心能力速览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1727200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聚合五大核心能力，打造一站式智能招聘平台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193800" y="2743200"/>
            <a:ext cx="2819400" cy="1219200"/>
          </a:xfrm>
          <a:custGeom>
            <a:avLst/>
            <a:gdLst/>
            <a:ahLst/>
            <a:cxnLst/>
            <a:rect l="l" t="t" r="r" b="b"/>
            <a:pathLst>
              <a:path w="2819400" h="1219200">
                <a:moveTo>
                  <a:pt x="101596" y="0"/>
                </a:moveTo>
                <a:lnTo>
                  <a:pt x="2717804" y="0"/>
                </a:lnTo>
                <a:cubicBezTo>
                  <a:pt x="2773914" y="0"/>
                  <a:pt x="2819400" y="45486"/>
                  <a:pt x="2819400" y="101596"/>
                </a:cubicBezTo>
                <a:lnTo>
                  <a:pt x="2819400" y="1117604"/>
                </a:lnTo>
                <a:cubicBezTo>
                  <a:pt x="2819400" y="1173714"/>
                  <a:pt x="2773914" y="1219200"/>
                  <a:pt x="2717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7" name="Shape 3"/>
          <p:cNvSpPr/>
          <p:nvPr/>
        </p:nvSpPr>
        <p:spPr>
          <a:xfrm>
            <a:off x="2451100" y="2921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8" name="Text 4"/>
          <p:cNvSpPr/>
          <p:nvPr/>
        </p:nvSpPr>
        <p:spPr>
          <a:xfrm>
            <a:off x="1346200" y="3276600"/>
            <a:ext cx="2514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智能推荐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358900" y="3581400"/>
            <a:ext cx="2489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个性化职位推荐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93800" y="4165600"/>
            <a:ext cx="2819400" cy="1219200"/>
          </a:xfrm>
          <a:custGeom>
            <a:avLst/>
            <a:gdLst/>
            <a:ahLst/>
            <a:cxnLst/>
            <a:rect l="l" t="t" r="r" b="b"/>
            <a:pathLst>
              <a:path w="2819400" h="1219200">
                <a:moveTo>
                  <a:pt x="101596" y="0"/>
                </a:moveTo>
                <a:lnTo>
                  <a:pt x="2717804" y="0"/>
                </a:lnTo>
                <a:cubicBezTo>
                  <a:pt x="2773914" y="0"/>
                  <a:pt x="2819400" y="45486"/>
                  <a:pt x="2819400" y="101596"/>
                </a:cubicBezTo>
                <a:lnTo>
                  <a:pt x="2819400" y="1117604"/>
                </a:lnTo>
                <a:cubicBezTo>
                  <a:pt x="2819400" y="1173714"/>
                  <a:pt x="2773914" y="1219200"/>
                  <a:pt x="2717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C107">
              <a:alpha val="20000"/>
            </a:srgbClr>
          </a:solidFill>
        </p:spPr>
      </p:sp>
      <p:sp>
        <p:nvSpPr>
          <p:cNvPr id="11" name="Shape 7"/>
          <p:cNvSpPr/>
          <p:nvPr/>
        </p:nvSpPr>
        <p:spPr>
          <a:xfrm>
            <a:off x="2432050" y="4343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05038" y="142875"/>
                </a:moveTo>
                <a:lnTo>
                  <a:pt x="200263" y="142875"/>
                </a:lnTo>
                <a:cubicBezTo>
                  <a:pt x="189726" y="142875"/>
                  <a:pt x="181213" y="134362"/>
                  <a:pt x="181213" y="123825"/>
                </a:cubicBezTo>
                <a:lnTo>
                  <a:pt x="181213" y="19050"/>
                </a:lnTo>
                <a:cubicBezTo>
                  <a:pt x="181213" y="8513"/>
                  <a:pt x="189786" y="-119"/>
                  <a:pt x="200204" y="1250"/>
                </a:cubicBezTo>
                <a:cubicBezTo>
                  <a:pt x="263902" y="9704"/>
                  <a:pt x="314385" y="60186"/>
                  <a:pt x="322838" y="123885"/>
                </a:cubicBezTo>
                <a:cubicBezTo>
                  <a:pt x="324207" y="134303"/>
                  <a:pt x="315575" y="142875"/>
                  <a:pt x="305038" y="142875"/>
                </a:cubicBezTo>
                <a:close/>
                <a:moveTo>
                  <a:pt x="132517" y="22146"/>
                </a:moveTo>
                <a:cubicBezTo>
                  <a:pt x="143292" y="19883"/>
                  <a:pt x="152638" y="28694"/>
                  <a:pt x="152638" y="39707"/>
                </a:cubicBezTo>
                <a:lnTo>
                  <a:pt x="152638" y="157163"/>
                </a:lnTo>
                <a:cubicBezTo>
                  <a:pt x="152638" y="160496"/>
                  <a:pt x="153829" y="163711"/>
                  <a:pt x="155912" y="166271"/>
                </a:cubicBezTo>
                <a:lnTo>
                  <a:pt x="234553" y="261164"/>
                </a:lnTo>
                <a:cubicBezTo>
                  <a:pt x="241518" y="269558"/>
                  <a:pt x="240030" y="282238"/>
                  <a:pt x="230445" y="287417"/>
                </a:cubicBezTo>
                <a:cubicBezTo>
                  <a:pt x="210145" y="298490"/>
                  <a:pt x="186869" y="304800"/>
                  <a:pt x="162163" y="304800"/>
                </a:cubicBezTo>
                <a:cubicBezTo>
                  <a:pt x="83284" y="304800"/>
                  <a:pt x="19288" y="240804"/>
                  <a:pt x="19288" y="161925"/>
                </a:cubicBezTo>
                <a:cubicBezTo>
                  <a:pt x="19288" y="93166"/>
                  <a:pt x="67806" y="35778"/>
                  <a:pt x="132517" y="22146"/>
                </a:cubicBezTo>
                <a:close/>
                <a:moveTo>
                  <a:pt x="284440" y="171450"/>
                </a:moveTo>
                <a:lnTo>
                  <a:pt x="322540" y="171450"/>
                </a:lnTo>
                <a:cubicBezTo>
                  <a:pt x="333554" y="171450"/>
                  <a:pt x="342364" y="180796"/>
                  <a:pt x="340102" y="191572"/>
                </a:cubicBezTo>
                <a:cubicBezTo>
                  <a:pt x="334030" y="220385"/>
                  <a:pt x="319266" y="245983"/>
                  <a:pt x="298668" y="265509"/>
                </a:cubicBezTo>
                <a:cubicBezTo>
                  <a:pt x="291346" y="272475"/>
                  <a:pt x="279856" y="270986"/>
                  <a:pt x="273427" y="263188"/>
                </a:cubicBezTo>
                <a:lnTo>
                  <a:pt x="223183" y="202644"/>
                </a:lnTo>
                <a:cubicBezTo>
                  <a:pt x="212884" y="190202"/>
                  <a:pt x="221754" y="171450"/>
                  <a:pt x="237827" y="171450"/>
                </a:cubicBezTo>
                <a:lnTo>
                  <a:pt x="284381" y="17145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12" name="Text 8"/>
          <p:cNvSpPr/>
          <p:nvPr/>
        </p:nvSpPr>
        <p:spPr>
          <a:xfrm>
            <a:off x="1346200" y="4699000"/>
            <a:ext cx="2514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数据可视化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358900" y="5003800"/>
            <a:ext cx="2489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多维分析洞察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216400" y="2438400"/>
            <a:ext cx="3759200" cy="3251200"/>
          </a:xfrm>
          <a:custGeom>
            <a:avLst/>
            <a:gdLst/>
            <a:ahLst/>
            <a:cxnLst/>
            <a:rect l="l" t="t" r="r" b="b"/>
            <a:pathLst>
              <a:path w="3759200" h="3251200">
                <a:moveTo>
                  <a:pt x="152416" y="0"/>
                </a:moveTo>
                <a:lnTo>
                  <a:pt x="3606784" y="0"/>
                </a:lnTo>
                <a:cubicBezTo>
                  <a:pt x="3690961" y="0"/>
                  <a:pt x="3759200" y="68239"/>
                  <a:pt x="3759200" y="152416"/>
                </a:cubicBezTo>
                <a:lnTo>
                  <a:pt x="3759200" y="3098784"/>
                </a:lnTo>
                <a:cubicBezTo>
                  <a:pt x="3759200" y="3182961"/>
                  <a:pt x="3690961" y="3251200"/>
                  <a:pt x="3606784" y="3251200"/>
                </a:cubicBezTo>
                <a:lnTo>
                  <a:pt x="152416" y="3251200"/>
                </a:lnTo>
                <a:cubicBezTo>
                  <a:pt x="68239" y="3251200"/>
                  <a:pt x="0" y="3182961"/>
                  <a:pt x="0" y="3098784"/>
                </a:cubicBezTo>
                <a:lnTo>
                  <a:pt x="0" y="152416"/>
                </a:lnTo>
                <a:cubicBezTo>
                  <a:pt x="0" y="68295"/>
                  <a:pt x="68295" y="0"/>
                  <a:pt x="152416" y="0"/>
                </a:cubicBezTo>
                <a:close/>
              </a:path>
            </a:pathLst>
          </a:custGeom>
          <a:solidFill>
            <a:srgbClr val="015DEC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5791200" y="3302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381000"/>
                </a:moveTo>
                <a:lnTo>
                  <a:pt x="29170" y="381000"/>
                </a:lnTo>
                <a:cubicBezTo>
                  <a:pt x="-476" y="381000"/>
                  <a:pt x="-18693" y="348734"/>
                  <a:pt x="-3453" y="323255"/>
                </a:cubicBezTo>
                <a:lnTo>
                  <a:pt x="59531" y="218242"/>
                </a:lnTo>
                <a:cubicBezTo>
                  <a:pt x="69890" y="200978"/>
                  <a:pt x="88463" y="190500"/>
                  <a:pt x="108585" y="190500"/>
                </a:cubicBezTo>
                <a:lnTo>
                  <a:pt x="221694" y="190500"/>
                </a:lnTo>
                <a:cubicBezTo>
                  <a:pt x="312301" y="37028"/>
                  <a:pt x="447437" y="29289"/>
                  <a:pt x="537805" y="42505"/>
                </a:cubicBezTo>
                <a:cubicBezTo>
                  <a:pt x="553045" y="44768"/>
                  <a:pt x="564952" y="56674"/>
                  <a:pt x="567095" y="71795"/>
                </a:cubicBezTo>
                <a:cubicBezTo>
                  <a:pt x="580311" y="162163"/>
                  <a:pt x="572572" y="297299"/>
                  <a:pt x="419100" y="387906"/>
                </a:cubicBezTo>
                <a:lnTo>
                  <a:pt x="419100" y="501015"/>
                </a:lnTo>
                <a:cubicBezTo>
                  <a:pt x="419100" y="521137"/>
                  <a:pt x="408623" y="539710"/>
                  <a:pt x="391358" y="550069"/>
                </a:cubicBezTo>
                <a:lnTo>
                  <a:pt x="286345" y="613053"/>
                </a:lnTo>
                <a:cubicBezTo>
                  <a:pt x="260985" y="628293"/>
                  <a:pt x="228600" y="609957"/>
                  <a:pt x="228600" y="580430"/>
                </a:cubicBezTo>
                <a:lnTo>
                  <a:pt x="228600" y="457200"/>
                </a:lnTo>
                <a:cubicBezTo>
                  <a:pt x="228600" y="415171"/>
                  <a:pt x="194429" y="381000"/>
                  <a:pt x="152400" y="381000"/>
                </a:cubicBezTo>
                <a:lnTo>
                  <a:pt x="152281" y="381000"/>
                </a:lnTo>
                <a:close/>
                <a:moveTo>
                  <a:pt x="476250" y="190500"/>
                </a:moveTo>
                <a:cubicBezTo>
                  <a:pt x="476250" y="158958"/>
                  <a:pt x="450642" y="133350"/>
                  <a:pt x="419100" y="133350"/>
                </a:cubicBezTo>
                <a:cubicBezTo>
                  <a:pt x="387558" y="133350"/>
                  <a:pt x="361950" y="158958"/>
                  <a:pt x="361950" y="190500"/>
                </a:cubicBezTo>
                <a:cubicBezTo>
                  <a:pt x="361950" y="222042"/>
                  <a:pt x="387558" y="247650"/>
                  <a:pt x="419100" y="247650"/>
                </a:cubicBezTo>
                <a:cubicBezTo>
                  <a:pt x="450642" y="247650"/>
                  <a:pt x="476250" y="222042"/>
                  <a:pt x="476250" y="1905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 12"/>
          <p:cNvSpPr/>
          <p:nvPr/>
        </p:nvSpPr>
        <p:spPr>
          <a:xfrm>
            <a:off x="5162550" y="4064000"/>
            <a:ext cx="2019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智能招聘系统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629150" y="4572000"/>
            <a:ext cx="293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三分钟完成应聘，开启高效求职之旅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8178800" y="2743200"/>
            <a:ext cx="2819400" cy="1219200"/>
          </a:xfrm>
          <a:custGeom>
            <a:avLst/>
            <a:gdLst/>
            <a:ahLst/>
            <a:cxnLst/>
            <a:rect l="l" t="t" r="r" b="b"/>
            <a:pathLst>
              <a:path w="2819400" h="1219200">
                <a:moveTo>
                  <a:pt x="101596" y="0"/>
                </a:moveTo>
                <a:lnTo>
                  <a:pt x="2717804" y="0"/>
                </a:lnTo>
                <a:cubicBezTo>
                  <a:pt x="2773914" y="0"/>
                  <a:pt x="2819400" y="45486"/>
                  <a:pt x="2819400" y="101596"/>
                </a:cubicBezTo>
                <a:lnTo>
                  <a:pt x="2819400" y="1117604"/>
                </a:lnTo>
                <a:cubicBezTo>
                  <a:pt x="2819400" y="1173714"/>
                  <a:pt x="2773914" y="1219200"/>
                  <a:pt x="2717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19" name="Shape 15"/>
          <p:cNvSpPr/>
          <p:nvPr/>
        </p:nvSpPr>
        <p:spPr>
          <a:xfrm>
            <a:off x="9398000" y="29210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133350"/>
                </a:moveTo>
                <a:cubicBezTo>
                  <a:pt x="224670" y="133350"/>
                  <a:pt x="252413" y="105608"/>
                  <a:pt x="252413" y="71438"/>
                </a:cubicBezTo>
                <a:cubicBezTo>
                  <a:pt x="252413" y="37267"/>
                  <a:pt x="224670" y="9525"/>
                  <a:pt x="190500" y="9525"/>
                </a:cubicBezTo>
                <a:cubicBezTo>
                  <a:pt x="156330" y="9525"/>
                  <a:pt x="128588" y="37267"/>
                  <a:pt x="128588" y="71438"/>
                </a:cubicBezTo>
                <a:cubicBezTo>
                  <a:pt x="128588" y="105608"/>
                  <a:pt x="156330" y="133350"/>
                  <a:pt x="190500" y="133350"/>
                </a:cubicBezTo>
                <a:close/>
                <a:moveTo>
                  <a:pt x="57150" y="138113"/>
                </a:moveTo>
                <a:cubicBezTo>
                  <a:pt x="80806" y="138113"/>
                  <a:pt x="100013" y="118906"/>
                  <a:pt x="100013" y="95250"/>
                </a:cubicBezTo>
                <a:cubicBezTo>
                  <a:pt x="100013" y="71594"/>
                  <a:pt x="80806" y="52388"/>
                  <a:pt x="57150" y="52388"/>
                </a:cubicBezTo>
                <a:cubicBezTo>
                  <a:pt x="33494" y="52388"/>
                  <a:pt x="14288" y="71594"/>
                  <a:pt x="14288" y="95250"/>
                </a:cubicBezTo>
                <a:cubicBezTo>
                  <a:pt x="14288" y="118906"/>
                  <a:pt x="33494" y="138113"/>
                  <a:pt x="57150" y="138113"/>
                </a:cubicBezTo>
                <a:close/>
                <a:moveTo>
                  <a:pt x="0" y="247650"/>
                </a:moveTo>
                <a:lnTo>
                  <a:pt x="0" y="266700"/>
                </a:lnTo>
                <a:cubicBezTo>
                  <a:pt x="0" y="277237"/>
                  <a:pt x="8513" y="285750"/>
                  <a:pt x="19050" y="285750"/>
                </a:cubicBezTo>
                <a:lnTo>
                  <a:pt x="70664" y="285750"/>
                </a:lnTo>
                <a:cubicBezTo>
                  <a:pt x="68104" y="279916"/>
                  <a:pt x="66675" y="273487"/>
                  <a:pt x="66675" y="266700"/>
                </a:cubicBezTo>
                <a:lnTo>
                  <a:pt x="66675" y="257175"/>
                </a:lnTo>
                <a:cubicBezTo>
                  <a:pt x="66675" y="225504"/>
                  <a:pt x="78581" y="196572"/>
                  <a:pt x="98167" y="174665"/>
                </a:cubicBezTo>
                <a:cubicBezTo>
                  <a:pt x="91202" y="172581"/>
                  <a:pt x="83820" y="171450"/>
                  <a:pt x="76200" y="171450"/>
                </a:cubicBezTo>
                <a:cubicBezTo>
                  <a:pt x="34111" y="171450"/>
                  <a:pt x="0" y="205561"/>
                  <a:pt x="0" y="247650"/>
                </a:cubicBezTo>
                <a:close/>
                <a:moveTo>
                  <a:pt x="366712" y="95250"/>
                </a:moveTo>
                <a:cubicBezTo>
                  <a:pt x="366712" y="71594"/>
                  <a:pt x="347506" y="52388"/>
                  <a:pt x="323850" y="52388"/>
                </a:cubicBezTo>
                <a:cubicBezTo>
                  <a:pt x="300194" y="52388"/>
                  <a:pt x="280987" y="71594"/>
                  <a:pt x="280987" y="95250"/>
                </a:cubicBezTo>
                <a:cubicBezTo>
                  <a:pt x="280987" y="118906"/>
                  <a:pt x="300194" y="138113"/>
                  <a:pt x="323850" y="138113"/>
                </a:cubicBezTo>
                <a:cubicBezTo>
                  <a:pt x="347506" y="138113"/>
                  <a:pt x="366712" y="118906"/>
                  <a:pt x="366712" y="95250"/>
                </a:cubicBezTo>
                <a:close/>
                <a:moveTo>
                  <a:pt x="95250" y="257175"/>
                </a:moveTo>
                <a:lnTo>
                  <a:pt x="95250" y="266700"/>
                </a:lnTo>
                <a:cubicBezTo>
                  <a:pt x="95250" y="277237"/>
                  <a:pt x="103763" y="285750"/>
                  <a:pt x="114300" y="285750"/>
                </a:cubicBezTo>
                <a:lnTo>
                  <a:pt x="207645" y="285750"/>
                </a:lnTo>
                <a:cubicBezTo>
                  <a:pt x="203418" y="272891"/>
                  <a:pt x="203895" y="259318"/>
                  <a:pt x="214015" y="247650"/>
                </a:cubicBezTo>
                <a:cubicBezTo>
                  <a:pt x="205680" y="238006"/>
                  <a:pt x="201811" y="224016"/>
                  <a:pt x="207228" y="209967"/>
                </a:cubicBezTo>
                <a:cubicBezTo>
                  <a:pt x="211157" y="199787"/>
                  <a:pt x="216694" y="190262"/>
                  <a:pt x="223540" y="181808"/>
                </a:cubicBezTo>
                <a:cubicBezTo>
                  <a:pt x="226755" y="177879"/>
                  <a:pt x="230445" y="174843"/>
                  <a:pt x="234434" y="172641"/>
                </a:cubicBezTo>
                <a:cubicBezTo>
                  <a:pt x="221278" y="165795"/>
                  <a:pt x="206335" y="161925"/>
                  <a:pt x="190500" y="161925"/>
                </a:cubicBezTo>
                <a:cubicBezTo>
                  <a:pt x="137874" y="161925"/>
                  <a:pt x="95250" y="204549"/>
                  <a:pt x="95250" y="257175"/>
                </a:cubicBezTo>
                <a:close/>
                <a:moveTo>
                  <a:pt x="371832" y="230922"/>
                </a:moveTo>
                <a:cubicBezTo>
                  <a:pt x="375583" y="228779"/>
                  <a:pt x="377488" y="224314"/>
                  <a:pt x="375880" y="220206"/>
                </a:cubicBezTo>
                <a:cubicBezTo>
                  <a:pt x="373023" y="212824"/>
                  <a:pt x="369034" y="205859"/>
                  <a:pt x="364034" y="199727"/>
                </a:cubicBezTo>
                <a:cubicBezTo>
                  <a:pt x="361295" y="196334"/>
                  <a:pt x="356473" y="195739"/>
                  <a:pt x="352723" y="197941"/>
                </a:cubicBezTo>
                <a:cubicBezTo>
                  <a:pt x="339745" y="205442"/>
                  <a:pt x="323790" y="196275"/>
                  <a:pt x="323790" y="181213"/>
                </a:cubicBezTo>
                <a:cubicBezTo>
                  <a:pt x="323790" y="176867"/>
                  <a:pt x="320873" y="172998"/>
                  <a:pt x="316587" y="172343"/>
                </a:cubicBezTo>
                <a:cubicBezTo>
                  <a:pt x="308908" y="171152"/>
                  <a:pt x="300633" y="171152"/>
                  <a:pt x="292953" y="172343"/>
                </a:cubicBezTo>
                <a:cubicBezTo>
                  <a:pt x="288667" y="172998"/>
                  <a:pt x="285750" y="176867"/>
                  <a:pt x="285750" y="181213"/>
                </a:cubicBezTo>
                <a:cubicBezTo>
                  <a:pt x="285750" y="196215"/>
                  <a:pt x="269796" y="205442"/>
                  <a:pt x="256818" y="197941"/>
                </a:cubicBezTo>
                <a:cubicBezTo>
                  <a:pt x="253067" y="195798"/>
                  <a:pt x="248245" y="196394"/>
                  <a:pt x="245507" y="199727"/>
                </a:cubicBezTo>
                <a:cubicBezTo>
                  <a:pt x="240506" y="205859"/>
                  <a:pt x="236518" y="212824"/>
                  <a:pt x="233660" y="220206"/>
                </a:cubicBezTo>
                <a:cubicBezTo>
                  <a:pt x="232112" y="224254"/>
                  <a:pt x="233958" y="228719"/>
                  <a:pt x="237708" y="230862"/>
                </a:cubicBezTo>
                <a:cubicBezTo>
                  <a:pt x="250746" y="238363"/>
                  <a:pt x="250746" y="256758"/>
                  <a:pt x="237708" y="264319"/>
                </a:cubicBezTo>
                <a:cubicBezTo>
                  <a:pt x="233958" y="266462"/>
                  <a:pt x="232053" y="270927"/>
                  <a:pt x="233660" y="274975"/>
                </a:cubicBezTo>
                <a:cubicBezTo>
                  <a:pt x="236518" y="282357"/>
                  <a:pt x="240506" y="289322"/>
                  <a:pt x="245507" y="295454"/>
                </a:cubicBezTo>
                <a:cubicBezTo>
                  <a:pt x="248245" y="298847"/>
                  <a:pt x="253067" y="299442"/>
                  <a:pt x="256818" y="297240"/>
                </a:cubicBezTo>
                <a:cubicBezTo>
                  <a:pt x="269796" y="289739"/>
                  <a:pt x="285750" y="298966"/>
                  <a:pt x="285750" y="313968"/>
                </a:cubicBezTo>
                <a:cubicBezTo>
                  <a:pt x="285750" y="318314"/>
                  <a:pt x="288667" y="322183"/>
                  <a:pt x="292953" y="322838"/>
                </a:cubicBezTo>
                <a:cubicBezTo>
                  <a:pt x="300633" y="324029"/>
                  <a:pt x="308908" y="324029"/>
                  <a:pt x="316587" y="322838"/>
                </a:cubicBezTo>
                <a:cubicBezTo>
                  <a:pt x="320873" y="322183"/>
                  <a:pt x="323790" y="318314"/>
                  <a:pt x="323790" y="313968"/>
                </a:cubicBezTo>
                <a:cubicBezTo>
                  <a:pt x="323790" y="298966"/>
                  <a:pt x="339745" y="289739"/>
                  <a:pt x="352723" y="297240"/>
                </a:cubicBezTo>
                <a:cubicBezTo>
                  <a:pt x="356473" y="299383"/>
                  <a:pt x="361295" y="298787"/>
                  <a:pt x="364034" y="295454"/>
                </a:cubicBezTo>
                <a:cubicBezTo>
                  <a:pt x="369034" y="289322"/>
                  <a:pt x="373023" y="282357"/>
                  <a:pt x="375880" y="274975"/>
                </a:cubicBezTo>
                <a:cubicBezTo>
                  <a:pt x="377428" y="270927"/>
                  <a:pt x="375583" y="266462"/>
                  <a:pt x="371832" y="264319"/>
                </a:cubicBezTo>
                <a:cubicBezTo>
                  <a:pt x="358795" y="256818"/>
                  <a:pt x="358795" y="238423"/>
                  <a:pt x="371832" y="230862"/>
                </a:cubicBezTo>
                <a:close/>
                <a:moveTo>
                  <a:pt x="280987" y="247650"/>
                </a:moveTo>
                <a:cubicBezTo>
                  <a:pt x="280987" y="234508"/>
                  <a:pt x="291658" y="223838"/>
                  <a:pt x="304800" y="223838"/>
                </a:cubicBezTo>
                <a:cubicBezTo>
                  <a:pt x="317942" y="223838"/>
                  <a:pt x="328613" y="234508"/>
                  <a:pt x="328613" y="247650"/>
                </a:cubicBezTo>
                <a:cubicBezTo>
                  <a:pt x="328613" y="260792"/>
                  <a:pt x="317942" y="271463"/>
                  <a:pt x="304800" y="271463"/>
                </a:cubicBezTo>
                <a:cubicBezTo>
                  <a:pt x="291658" y="271463"/>
                  <a:pt x="280987" y="260792"/>
                  <a:pt x="280987" y="247650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20" name="Text 16"/>
          <p:cNvSpPr/>
          <p:nvPr/>
        </p:nvSpPr>
        <p:spPr>
          <a:xfrm>
            <a:off x="8331200" y="3276600"/>
            <a:ext cx="2514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343900" y="3581400"/>
            <a:ext cx="2489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全周期服务</a:t>
            </a: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8178800" y="4165600"/>
            <a:ext cx="2819400" cy="1219200"/>
          </a:xfrm>
          <a:custGeom>
            <a:avLst/>
            <a:gdLst/>
            <a:ahLst/>
            <a:cxnLst/>
            <a:rect l="l" t="t" r="r" b="b"/>
            <a:pathLst>
              <a:path w="2819400" h="1219200">
                <a:moveTo>
                  <a:pt x="101596" y="0"/>
                </a:moveTo>
                <a:lnTo>
                  <a:pt x="2717804" y="0"/>
                </a:lnTo>
                <a:cubicBezTo>
                  <a:pt x="2773914" y="0"/>
                  <a:pt x="2819400" y="45486"/>
                  <a:pt x="2819400" y="101596"/>
                </a:cubicBezTo>
                <a:lnTo>
                  <a:pt x="2819400" y="1117604"/>
                </a:lnTo>
                <a:cubicBezTo>
                  <a:pt x="2819400" y="1173714"/>
                  <a:pt x="2773914" y="1219200"/>
                  <a:pt x="2717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C107">
              <a:alpha val="20000"/>
            </a:srgbClr>
          </a:solidFill>
        </p:spPr>
      </p:sp>
      <p:sp>
        <p:nvSpPr>
          <p:cNvPr id="23" name="Shape 19"/>
          <p:cNvSpPr/>
          <p:nvPr/>
        </p:nvSpPr>
        <p:spPr>
          <a:xfrm>
            <a:off x="9436100" y="434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9062" y="28575"/>
                </a:moveTo>
                <a:lnTo>
                  <a:pt x="185738" y="28575"/>
                </a:lnTo>
                <a:cubicBezTo>
                  <a:pt x="188357" y="28575"/>
                  <a:pt x="190500" y="30718"/>
                  <a:pt x="190500" y="33338"/>
                </a:cubicBezTo>
                <a:lnTo>
                  <a:pt x="190500" y="57150"/>
                </a:lnTo>
                <a:lnTo>
                  <a:pt x="114300" y="57150"/>
                </a:lnTo>
                <a:lnTo>
                  <a:pt x="114300" y="33338"/>
                </a:lnTo>
                <a:cubicBezTo>
                  <a:pt x="114300" y="30718"/>
                  <a:pt x="116443" y="28575"/>
                  <a:pt x="119062" y="28575"/>
                </a:cubicBezTo>
                <a:close/>
                <a:moveTo>
                  <a:pt x="85725" y="33338"/>
                </a:moveTo>
                <a:lnTo>
                  <a:pt x="85725" y="57150"/>
                </a:lnTo>
                <a:lnTo>
                  <a:pt x="38100" y="57150"/>
                </a:lnTo>
                <a:cubicBezTo>
                  <a:pt x="17085" y="57150"/>
                  <a:pt x="0" y="74235"/>
                  <a:pt x="0" y="95250"/>
                </a:cubicBezTo>
                <a:lnTo>
                  <a:pt x="0" y="152400"/>
                </a:lnTo>
                <a:lnTo>
                  <a:pt x="304800" y="152400"/>
                </a:lnTo>
                <a:lnTo>
                  <a:pt x="304800" y="95250"/>
                </a:lnTo>
                <a:cubicBezTo>
                  <a:pt x="304800" y="74235"/>
                  <a:pt x="287715" y="57150"/>
                  <a:pt x="266700" y="57150"/>
                </a:cubicBezTo>
                <a:lnTo>
                  <a:pt x="219075" y="57150"/>
                </a:lnTo>
                <a:lnTo>
                  <a:pt x="219075" y="33338"/>
                </a:lnTo>
                <a:cubicBezTo>
                  <a:pt x="219075" y="14942"/>
                  <a:pt x="204133" y="0"/>
                  <a:pt x="185738" y="0"/>
                </a:cubicBezTo>
                <a:lnTo>
                  <a:pt x="119062" y="0"/>
                </a:lnTo>
                <a:cubicBezTo>
                  <a:pt x="100667" y="0"/>
                  <a:pt x="85725" y="14942"/>
                  <a:pt x="85725" y="33338"/>
                </a:cubicBezTo>
                <a:close/>
                <a:moveTo>
                  <a:pt x="304800" y="180975"/>
                </a:moveTo>
                <a:lnTo>
                  <a:pt x="190500" y="180975"/>
                </a:lnTo>
                <a:lnTo>
                  <a:pt x="190500" y="190500"/>
                </a:lnTo>
                <a:cubicBezTo>
                  <a:pt x="190500" y="201037"/>
                  <a:pt x="181987" y="209550"/>
                  <a:pt x="171450" y="209550"/>
                </a:cubicBezTo>
                <a:lnTo>
                  <a:pt x="133350" y="209550"/>
                </a:lnTo>
                <a:cubicBezTo>
                  <a:pt x="122813" y="209550"/>
                  <a:pt x="114300" y="201037"/>
                  <a:pt x="114300" y="190500"/>
                </a:cubicBezTo>
                <a:lnTo>
                  <a:pt x="114300" y="180975"/>
                </a:lnTo>
                <a:lnTo>
                  <a:pt x="0" y="180975"/>
                </a:ln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66700" y="285750"/>
                </a:lnTo>
                <a:cubicBezTo>
                  <a:pt x="287715" y="285750"/>
                  <a:pt x="304800" y="268665"/>
                  <a:pt x="304800" y="247650"/>
                </a:cubicBezTo>
                <a:lnTo>
                  <a:pt x="304800" y="180975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24" name="Text 20"/>
          <p:cNvSpPr/>
          <p:nvPr/>
        </p:nvSpPr>
        <p:spPr>
          <a:xfrm>
            <a:off x="8331200" y="4699000"/>
            <a:ext cx="2514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职位管理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8343900" y="5003800"/>
            <a:ext cx="2489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高效运营后台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082675" y="761789"/>
            <a:ext cx="5194300" cy="6108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>
              <a:lnSpc>
                <a:spcPct val="13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系统的登录与注册</a:t>
            </a:r>
            <a:endParaRPr lang="zh-CN" altLang="en-US" sz="26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 flipH="1">
            <a:off x="10238845" y="93183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3D59C2"/>
          </a:solidFill>
        </p:spPr>
      </p:sp>
      <p:sp>
        <p:nvSpPr>
          <p:cNvPr id="6" name="Text 2"/>
          <p:cNvSpPr/>
          <p:nvPr/>
        </p:nvSpPr>
        <p:spPr>
          <a:xfrm>
            <a:off x="10238845" y="93183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0" descr="https://kimi-img.moonshot.cn/pub/slides/slides_tmpl/image/25-10-11-20:12:07-d3l4j5os8jdo4os5ek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5412105"/>
            <a:ext cx="449580" cy="6311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255000" y="1613218"/>
            <a:ext cx="3152140" cy="94678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2918460"/>
            <a:ext cx="4998720" cy="31248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635" y="2918460"/>
            <a:ext cx="4998720" cy="3124835"/>
          </a:xfrm>
          <a:prstGeom prst="rect">
            <a:avLst/>
          </a:prstGeom>
        </p:spPr>
      </p:pic>
      <p:sp>
        <p:nvSpPr>
          <p:cNvPr id="27" name="Shape 2"/>
          <p:cNvSpPr/>
          <p:nvPr/>
        </p:nvSpPr>
        <p:spPr>
          <a:xfrm>
            <a:off x="775335" y="232791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28689" y="221456"/>
                </a:moveTo>
                <a:cubicBezTo>
                  <a:pt x="287830" y="221456"/>
                  <a:pt x="335846" y="173441"/>
                  <a:pt x="335846" y="114300"/>
                </a:cubicBezTo>
                <a:cubicBezTo>
                  <a:pt x="335846" y="55159"/>
                  <a:pt x="287830" y="7144"/>
                  <a:pt x="228689" y="7144"/>
                </a:cubicBezTo>
                <a:cubicBezTo>
                  <a:pt x="169548" y="7144"/>
                  <a:pt x="121533" y="55159"/>
                  <a:pt x="121533" y="114300"/>
                </a:cubicBezTo>
                <a:cubicBezTo>
                  <a:pt x="121533" y="173441"/>
                  <a:pt x="169548" y="221456"/>
                  <a:pt x="228689" y="221456"/>
                </a:cubicBezTo>
                <a:close/>
                <a:moveTo>
                  <a:pt x="202168" y="271463"/>
                </a:moveTo>
                <a:cubicBezTo>
                  <a:pt x="114211" y="271463"/>
                  <a:pt x="42952" y="342721"/>
                  <a:pt x="42952" y="430679"/>
                </a:cubicBezTo>
                <a:cubicBezTo>
                  <a:pt x="42952" y="445324"/>
                  <a:pt x="54828" y="457200"/>
                  <a:pt x="69473" y="457200"/>
                </a:cubicBezTo>
                <a:lnTo>
                  <a:pt x="244941" y="457200"/>
                </a:lnTo>
                <a:lnTo>
                  <a:pt x="254675" y="408533"/>
                </a:lnTo>
                <a:cubicBezTo>
                  <a:pt x="258514" y="389156"/>
                  <a:pt x="268069" y="371386"/>
                  <a:pt x="282000" y="357455"/>
                </a:cubicBezTo>
                <a:lnTo>
                  <a:pt x="342096" y="297359"/>
                </a:lnTo>
                <a:cubicBezTo>
                  <a:pt x="317093" y="281017"/>
                  <a:pt x="287268" y="271552"/>
                  <a:pt x="255121" y="271552"/>
                </a:cubicBezTo>
                <a:lnTo>
                  <a:pt x="202079" y="271552"/>
                </a:lnTo>
                <a:close/>
                <a:moveTo>
                  <a:pt x="296734" y="416927"/>
                </a:moveTo>
                <a:lnTo>
                  <a:pt x="286107" y="470148"/>
                </a:lnTo>
                <a:cubicBezTo>
                  <a:pt x="285929" y="470952"/>
                  <a:pt x="285839" y="471845"/>
                  <a:pt x="285839" y="472738"/>
                </a:cubicBezTo>
                <a:cubicBezTo>
                  <a:pt x="285839" y="479881"/>
                  <a:pt x="291644" y="485775"/>
                  <a:pt x="298877" y="485775"/>
                </a:cubicBezTo>
                <a:cubicBezTo>
                  <a:pt x="299770" y="485775"/>
                  <a:pt x="300573" y="485686"/>
                  <a:pt x="301466" y="485507"/>
                </a:cubicBezTo>
                <a:lnTo>
                  <a:pt x="354687" y="474881"/>
                </a:lnTo>
                <a:cubicBezTo>
                  <a:pt x="365760" y="472648"/>
                  <a:pt x="375940" y="467201"/>
                  <a:pt x="383887" y="459254"/>
                </a:cubicBezTo>
                <a:lnTo>
                  <a:pt x="490061" y="353080"/>
                </a:lnTo>
                <a:lnTo>
                  <a:pt x="418624" y="281642"/>
                </a:lnTo>
                <a:lnTo>
                  <a:pt x="312450" y="387816"/>
                </a:lnTo>
                <a:cubicBezTo>
                  <a:pt x="304502" y="395764"/>
                  <a:pt x="299055" y="405944"/>
                  <a:pt x="296823" y="417016"/>
                </a:cubicBezTo>
                <a:close/>
                <a:moveTo>
                  <a:pt x="535871" y="307092"/>
                </a:moveTo>
                <a:cubicBezTo>
                  <a:pt x="555605" y="287357"/>
                  <a:pt x="555605" y="255389"/>
                  <a:pt x="535871" y="235654"/>
                </a:cubicBezTo>
                <a:cubicBezTo>
                  <a:pt x="516136" y="215920"/>
                  <a:pt x="484168" y="215920"/>
                  <a:pt x="464433" y="235654"/>
                </a:cubicBezTo>
                <a:lnTo>
                  <a:pt x="438716" y="261372"/>
                </a:lnTo>
                <a:lnTo>
                  <a:pt x="510153" y="332809"/>
                </a:lnTo>
                <a:lnTo>
                  <a:pt x="535871" y="307092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28" name="Shape 2"/>
          <p:cNvSpPr/>
          <p:nvPr/>
        </p:nvSpPr>
        <p:spPr>
          <a:xfrm>
            <a:off x="6350635" y="232791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28689" y="221456"/>
                </a:moveTo>
                <a:cubicBezTo>
                  <a:pt x="287830" y="221456"/>
                  <a:pt x="335846" y="173441"/>
                  <a:pt x="335846" y="114300"/>
                </a:cubicBezTo>
                <a:cubicBezTo>
                  <a:pt x="335846" y="55159"/>
                  <a:pt x="287830" y="7144"/>
                  <a:pt x="228689" y="7144"/>
                </a:cubicBezTo>
                <a:cubicBezTo>
                  <a:pt x="169548" y="7144"/>
                  <a:pt x="121533" y="55159"/>
                  <a:pt x="121533" y="114300"/>
                </a:cubicBezTo>
                <a:cubicBezTo>
                  <a:pt x="121533" y="173441"/>
                  <a:pt x="169548" y="221456"/>
                  <a:pt x="228689" y="221456"/>
                </a:cubicBezTo>
                <a:close/>
                <a:moveTo>
                  <a:pt x="202168" y="271463"/>
                </a:moveTo>
                <a:cubicBezTo>
                  <a:pt x="114211" y="271463"/>
                  <a:pt x="42952" y="342721"/>
                  <a:pt x="42952" y="430679"/>
                </a:cubicBezTo>
                <a:cubicBezTo>
                  <a:pt x="42952" y="445324"/>
                  <a:pt x="54828" y="457200"/>
                  <a:pt x="69473" y="457200"/>
                </a:cubicBezTo>
                <a:lnTo>
                  <a:pt x="244941" y="457200"/>
                </a:lnTo>
                <a:lnTo>
                  <a:pt x="254675" y="408533"/>
                </a:lnTo>
                <a:cubicBezTo>
                  <a:pt x="258514" y="389156"/>
                  <a:pt x="268069" y="371386"/>
                  <a:pt x="282000" y="357455"/>
                </a:cubicBezTo>
                <a:lnTo>
                  <a:pt x="342096" y="297359"/>
                </a:lnTo>
                <a:cubicBezTo>
                  <a:pt x="317093" y="281017"/>
                  <a:pt x="287268" y="271552"/>
                  <a:pt x="255121" y="271552"/>
                </a:cubicBezTo>
                <a:lnTo>
                  <a:pt x="202079" y="271552"/>
                </a:lnTo>
                <a:close/>
                <a:moveTo>
                  <a:pt x="296734" y="416927"/>
                </a:moveTo>
                <a:lnTo>
                  <a:pt x="286107" y="470148"/>
                </a:lnTo>
                <a:cubicBezTo>
                  <a:pt x="285929" y="470952"/>
                  <a:pt x="285839" y="471845"/>
                  <a:pt x="285839" y="472738"/>
                </a:cubicBezTo>
                <a:cubicBezTo>
                  <a:pt x="285839" y="479881"/>
                  <a:pt x="291644" y="485775"/>
                  <a:pt x="298877" y="485775"/>
                </a:cubicBezTo>
                <a:cubicBezTo>
                  <a:pt x="299770" y="485775"/>
                  <a:pt x="300573" y="485686"/>
                  <a:pt x="301466" y="485507"/>
                </a:cubicBezTo>
                <a:lnTo>
                  <a:pt x="354687" y="474881"/>
                </a:lnTo>
                <a:cubicBezTo>
                  <a:pt x="365760" y="472648"/>
                  <a:pt x="375940" y="467201"/>
                  <a:pt x="383887" y="459254"/>
                </a:cubicBezTo>
                <a:lnTo>
                  <a:pt x="490061" y="353080"/>
                </a:lnTo>
                <a:lnTo>
                  <a:pt x="418624" y="281642"/>
                </a:lnTo>
                <a:lnTo>
                  <a:pt x="312450" y="387816"/>
                </a:lnTo>
                <a:cubicBezTo>
                  <a:pt x="304502" y="395764"/>
                  <a:pt x="299055" y="405944"/>
                  <a:pt x="296823" y="417016"/>
                </a:cubicBezTo>
                <a:close/>
                <a:moveTo>
                  <a:pt x="535871" y="307092"/>
                </a:moveTo>
                <a:cubicBezTo>
                  <a:pt x="555605" y="287357"/>
                  <a:pt x="555605" y="255389"/>
                  <a:pt x="535871" y="235654"/>
                </a:cubicBezTo>
                <a:cubicBezTo>
                  <a:pt x="516136" y="215920"/>
                  <a:pt x="484168" y="215920"/>
                  <a:pt x="464433" y="235654"/>
                </a:cubicBezTo>
                <a:lnTo>
                  <a:pt x="438716" y="261372"/>
                </a:lnTo>
                <a:lnTo>
                  <a:pt x="510153" y="332809"/>
                </a:lnTo>
                <a:lnTo>
                  <a:pt x="535871" y="307092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29" name="文本框 28"/>
          <p:cNvSpPr txBox="1"/>
          <p:nvPr/>
        </p:nvSpPr>
        <p:spPr>
          <a:xfrm>
            <a:off x="1504315" y="2360295"/>
            <a:ext cx="426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用户登录采用用户名</a:t>
            </a:r>
            <a:r>
              <a:rPr lang="en-US" altLang="zh-CN"/>
              <a:t>+</a:t>
            </a:r>
            <a:r>
              <a:rPr lang="zh-CN" altLang="en-US"/>
              <a:t>密码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023100" y="2376805"/>
            <a:ext cx="465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注册采用用户名</a:t>
            </a:r>
            <a:r>
              <a:rPr lang="en-US" altLang="zh-CN"/>
              <a:t>+</a:t>
            </a:r>
            <a:r>
              <a:rPr lang="zh-CN" altLang="en-US"/>
              <a:t>昵称</a:t>
            </a:r>
            <a:r>
              <a:rPr lang="en-US" altLang="zh-CN"/>
              <a:t>+</a:t>
            </a:r>
            <a:r>
              <a:rPr lang="zh-CN" altLang="en-US"/>
              <a:t>密码和二次确认密码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11" name="Image 0" descr="https://kimi-img.moonshot.cn/pub/slides/slides_tmpl/image/25-09-05-12:33:05-d2t6g0dnfo2stf9dieu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965835" y="3345815"/>
            <a:ext cx="4779645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智能推荐引擎</a:t>
            </a: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</p:spPr>
      </p:sp>
      <p:sp>
        <p:nvSpPr>
          <p:cNvPr id="15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54000" y="1625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协同过滤算法原理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286000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采用基于物品的协同过滤，通过群体智慧发现职位间的隐式关联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231265" y="3098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28689" y="221456"/>
                </a:moveTo>
                <a:cubicBezTo>
                  <a:pt x="287830" y="221456"/>
                  <a:pt x="335846" y="173441"/>
                  <a:pt x="335846" y="114300"/>
                </a:cubicBezTo>
                <a:cubicBezTo>
                  <a:pt x="335846" y="55159"/>
                  <a:pt x="287830" y="7144"/>
                  <a:pt x="228689" y="7144"/>
                </a:cubicBezTo>
                <a:cubicBezTo>
                  <a:pt x="169548" y="7144"/>
                  <a:pt x="121533" y="55159"/>
                  <a:pt x="121533" y="114300"/>
                </a:cubicBezTo>
                <a:cubicBezTo>
                  <a:pt x="121533" y="173441"/>
                  <a:pt x="169548" y="221456"/>
                  <a:pt x="228689" y="221456"/>
                </a:cubicBezTo>
                <a:close/>
                <a:moveTo>
                  <a:pt x="202168" y="271463"/>
                </a:moveTo>
                <a:cubicBezTo>
                  <a:pt x="114211" y="271463"/>
                  <a:pt x="42952" y="342721"/>
                  <a:pt x="42952" y="430679"/>
                </a:cubicBezTo>
                <a:cubicBezTo>
                  <a:pt x="42952" y="445324"/>
                  <a:pt x="54828" y="457200"/>
                  <a:pt x="69473" y="457200"/>
                </a:cubicBezTo>
                <a:lnTo>
                  <a:pt x="244941" y="457200"/>
                </a:lnTo>
                <a:lnTo>
                  <a:pt x="254675" y="408533"/>
                </a:lnTo>
                <a:cubicBezTo>
                  <a:pt x="258514" y="389156"/>
                  <a:pt x="268069" y="371386"/>
                  <a:pt x="282000" y="357455"/>
                </a:cubicBezTo>
                <a:lnTo>
                  <a:pt x="342096" y="297359"/>
                </a:lnTo>
                <a:cubicBezTo>
                  <a:pt x="317093" y="281017"/>
                  <a:pt x="287268" y="271552"/>
                  <a:pt x="255121" y="271552"/>
                </a:cubicBezTo>
                <a:lnTo>
                  <a:pt x="202079" y="271552"/>
                </a:lnTo>
                <a:close/>
                <a:moveTo>
                  <a:pt x="296734" y="416927"/>
                </a:moveTo>
                <a:lnTo>
                  <a:pt x="286107" y="470148"/>
                </a:lnTo>
                <a:cubicBezTo>
                  <a:pt x="285929" y="470952"/>
                  <a:pt x="285839" y="471845"/>
                  <a:pt x="285839" y="472738"/>
                </a:cubicBezTo>
                <a:cubicBezTo>
                  <a:pt x="285839" y="479881"/>
                  <a:pt x="291644" y="485775"/>
                  <a:pt x="298877" y="485775"/>
                </a:cubicBezTo>
                <a:cubicBezTo>
                  <a:pt x="299770" y="485775"/>
                  <a:pt x="300573" y="485686"/>
                  <a:pt x="301466" y="485507"/>
                </a:cubicBezTo>
                <a:lnTo>
                  <a:pt x="354687" y="474881"/>
                </a:lnTo>
                <a:cubicBezTo>
                  <a:pt x="365760" y="472648"/>
                  <a:pt x="375940" y="467201"/>
                  <a:pt x="383887" y="459254"/>
                </a:cubicBezTo>
                <a:lnTo>
                  <a:pt x="490061" y="353080"/>
                </a:lnTo>
                <a:lnTo>
                  <a:pt x="418624" y="281642"/>
                </a:lnTo>
                <a:lnTo>
                  <a:pt x="312450" y="387816"/>
                </a:lnTo>
                <a:cubicBezTo>
                  <a:pt x="304502" y="395764"/>
                  <a:pt x="299055" y="405944"/>
                  <a:pt x="296823" y="417016"/>
                </a:cubicBezTo>
                <a:close/>
                <a:moveTo>
                  <a:pt x="535871" y="307092"/>
                </a:moveTo>
                <a:cubicBezTo>
                  <a:pt x="555605" y="287357"/>
                  <a:pt x="555605" y="255389"/>
                  <a:pt x="535871" y="235654"/>
                </a:cubicBezTo>
                <a:cubicBezTo>
                  <a:pt x="516136" y="215920"/>
                  <a:pt x="484168" y="215920"/>
                  <a:pt x="464433" y="235654"/>
                </a:cubicBezTo>
                <a:lnTo>
                  <a:pt x="438716" y="261372"/>
                </a:lnTo>
                <a:lnTo>
                  <a:pt x="510153" y="332809"/>
                </a:lnTo>
                <a:lnTo>
                  <a:pt x="535871" y="307092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7" name="Text 3"/>
          <p:cNvSpPr/>
          <p:nvPr/>
        </p:nvSpPr>
        <p:spPr>
          <a:xfrm>
            <a:off x="1051348" y="3657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用户行为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75615" y="3962400"/>
            <a:ext cx="2106295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采集浏览、收藏、投递</a:t>
            </a:r>
            <a:r>
              <a:rPr lang="zh-CN" alt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、意向</a:t>
            </a:r>
            <a:endParaRPr lang="zh-CN" altLang="en-US" sz="1200" dirty="0">
              <a:solidFill>
                <a:srgbClr val="605F5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2633980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10" name="Shape 6"/>
          <p:cNvSpPr/>
          <p:nvPr/>
        </p:nvSpPr>
        <p:spPr>
          <a:xfrm>
            <a:off x="3148330" y="2997200"/>
            <a:ext cx="2667000" cy="1270000"/>
          </a:xfrm>
          <a:custGeom>
            <a:avLst/>
            <a:gdLst/>
            <a:ahLst/>
            <a:cxnLst/>
            <a:rect l="l" t="t" r="r" b="b"/>
            <a:pathLst>
              <a:path w="2667000" h="1270000">
                <a:moveTo>
                  <a:pt x="101600" y="0"/>
                </a:moveTo>
                <a:lnTo>
                  <a:pt x="2565400" y="0"/>
                </a:lnTo>
                <a:cubicBezTo>
                  <a:pt x="2621475" y="0"/>
                  <a:pt x="2667000" y="45525"/>
                  <a:pt x="2667000" y="101600"/>
                </a:cubicBezTo>
                <a:lnTo>
                  <a:pt x="2667000" y="1168400"/>
                </a:lnTo>
                <a:cubicBezTo>
                  <a:pt x="2667000" y="1224475"/>
                  <a:pt x="2621475" y="1270000"/>
                  <a:pt x="2565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11" name="Shape 7"/>
          <p:cNvSpPr/>
          <p:nvPr/>
        </p:nvSpPr>
        <p:spPr>
          <a:xfrm>
            <a:off x="4279265" y="3098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28600" y="142875"/>
                </a:moveTo>
                <a:lnTo>
                  <a:pt x="228600" y="228600"/>
                </a:lnTo>
                <a:lnTo>
                  <a:pt x="342900" y="228600"/>
                </a:lnTo>
                <a:lnTo>
                  <a:pt x="342900" y="142875"/>
                </a:lnTo>
                <a:lnTo>
                  <a:pt x="228600" y="142875"/>
                </a:lnTo>
                <a:close/>
                <a:moveTo>
                  <a:pt x="171450" y="142875"/>
                </a:moveTo>
                <a:lnTo>
                  <a:pt x="57150" y="142875"/>
                </a:lnTo>
                <a:lnTo>
                  <a:pt x="57150" y="228600"/>
                </a:lnTo>
                <a:lnTo>
                  <a:pt x="171450" y="228600"/>
                </a:lnTo>
                <a:lnTo>
                  <a:pt x="171450" y="142875"/>
                </a:lnTo>
                <a:close/>
                <a:moveTo>
                  <a:pt x="0" y="285750"/>
                </a:moveTo>
                <a:lnTo>
                  <a:pt x="0" y="85725"/>
                </a:lnTo>
                <a:cubicBezTo>
                  <a:pt x="0" y="54203"/>
                  <a:pt x="25628" y="28575"/>
                  <a:pt x="57150" y="28575"/>
                </a:cubicBezTo>
                <a:lnTo>
                  <a:pt x="342900" y="28575"/>
                </a:lnTo>
                <a:cubicBezTo>
                  <a:pt x="374422" y="28575"/>
                  <a:pt x="400050" y="54203"/>
                  <a:pt x="400050" y="85725"/>
                </a:cubicBezTo>
                <a:lnTo>
                  <a:pt x="400050" y="371475"/>
                </a:lnTo>
                <a:cubicBezTo>
                  <a:pt x="400050" y="402997"/>
                  <a:pt x="374422" y="428625"/>
                  <a:pt x="34290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lnTo>
                  <a:pt x="0" y="285750"/>
                </a:lnTo>
                <a:close/>
                <a:moveTo>
                  <a:pt x="342900" y="285750"/>
                </a:moveTo>
                <a:lnTo>
                  <a:pt x="228600" y="285750"/>
                </a:lnTo>
                <a:lnTo>
                  <a:pt x="228600" y="371475"/>
                </a:lnTo>
                <a:lnTo>
                  <a:pt x="342900" y="371475"/>
                </a:lnTo>
                <a:lnTo>
                  <a:pt x="342900" y="285750"/>
                </a:lnTo>
                <a:close/>
                <a:moveTo>
                  <a:pt x="171450" y="371475"/>
                </a:moveTo>
                <a:lnTo>
                  <a:pt x="171450" y="285750"/>
                </a:lnTo>
                <a:lnTo>
                  <a:pt x="57150" y="285750"/>
                </a:lnTo>
                <a:lnTo>
                  <a:pt x="57150" y="371475"/>
                </a:lnTo>
                <a:lnTo>
                  <a:pt x="171450" y="371475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12" name="Text 8"/>
          <p:cNvSpPr/>
          <p:nvPr/>
        </p:nvSpPr>
        <p:spPr>
          <a:xfrm>
            <a:off x="3806190" y="3657600"/>
            <a:ext cx="1346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构建评分矩阵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679190" y="3962400"/>
            <a:ext cx="160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将行为转化为权重分数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5867400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15" name="Shape 11"/>
          <p:cNvSpPr/>
          <p:nvPr/>
        </p:nvSpPr>
        <p:spPr>
          <a:xfrm>
            <a:off x="6381750" y="2997200"/>
            <a:ext cx="2667000" cy="1270000"/>
          </a:xfrm>
          <a:custGeom>
            <a:avLst/>
            <a:gdLst/>
            <a:ahLst/>
            <a:cxnLst/>
            <a:rect l="l" t="t" r="r" b="b"/>
            <a:pathLst>
              <a:path w="2667000" h="1270000">
                <a:moveTo>
                  <a:pt x="101600" y="0"/>
                </a:moveTo>
                <a:lnTo>
                  <a:pt x="2565400" y="0"/>
                </a:lnTo>
                <a:cubicBezTo>
                  <a:pt x="2621475" y="0"/>
                  <a:pt x="2667000" y="45525"/>
                  <a:pt x="2667000" y="101600"/>
                </a:cubicBezTo>
                <a:lnTo>
                  <a:pt x="2667000" y="1168400"/>
                </a:lnTo>
                <a:cubicBezTo>
                  <a:pt x="2667000" y="1224475"/>
                  <a:pt x="2621475" y="1270000"/>
                  <a:pt x="2565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16" name="Shape 12"/>
          <p:cNvSpPr/>
          <p:nvPr/>
        </p:nvSpPr>
        <p:spPr>
          <a:xfrm>
            <a:off x="7541260" y="30988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85750" y="457200"/>
                </a:lnTo>
                <a:cubicBezTo>
                  <a:pt x="317272" y="457200"/>
                  <a:pt x="342900" y="431572"/>
                  <a:pt x="342900" y="400050"/>
                </a:cubicBezTo>
                <a:lnTo>
                  <a:pt x="342900" y="57150"/>
                </a:lnTo>
                <a:cubicBezTo>
                  <a:pt x="342900" y="25628"/>
                  <a:pt x="317272" y="0"/>
                  <a:pt x="285750" y="0"/>
                </a:cubicBezTo>
                <a:lnTo>
                  <a:pt x="57150" y="0"/>
                </a:lnTo>
                <a:close/>
                <a:moveTo>
                  <a:pt x="85725" y="57150"/>
                </a:moveTo>
                <a:lnTo>
                  <a:pt x="257175" y="57150"/>
                </a:lnTo>
                <a:cubicBezTo>
                  <a:pt x="272981" y="57150"/>
                  <a:pt x="285750" y="69919"/>
                  <a:pt x="285750" y="85725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85725" y="142875"/>
                </a:lnTo>
                <a:cubicBezTo>
                  <a:pt x="69919" y="142875"/>
                  <a:pt x="57150" y="130106"/>
                  <a:pt x="57150" y="114300"/>
                </a:cubicBezTo>
                <a:lnTo>
                  <a:pt x="57150" y="85725"/>
                </a:lnTo>
                <a:cubicBezTo>
                  <a:pt x="57150" y="69919"/>
                  <a:pt x="69919" y="57150"/>
                  <a:pt x="85725" y="57150"/>
                </a:cubicBezTo>
                <a:close/>
                <a:moveTo>
                  <a:pt x="100013" y="207169"/>
                </a:moveTo>
                <a:cubicBezTo>
                  <a:pt x="100013" y="218997"/>
                  <a:pt x="90409" y="228600"/>
                  <a:pt x="78581" y="228600"/>
                </a:cubicBezTo>
                <a:cubicBezTo>
                  <a:pt x="66753" y="228600"/>
                  <a:pt x="57150" y="218997"/>
                  <a:pt x="57150" y="207169"/>
                </a:cubicBezTo>
                <a:cubicBezTo>
                  <a:pt x="57150" y="195341"/>
                  <a:pt x="66753" y="185738"/>
                  <a:pt x="78581" y="185738"/>
                </a:cubicBezTo>
                <a:cubicBezTo>
                  <a:pt x="90409" y="185738"/>
                  <a:pt x="100013" y="195341"/>
                  <a:pt x="100013" y="207169"/>
                </a:cubicBezTo>
                <a:close/>
                <a:moveTo>
                  <a:pt x="171450" y="228600"/>
                </a:moveTo>
                <a:cubicBezTo>
                  <a:pt x="159622" y="228600"/>
                  <a:pt x="150019" y="218997"/>
                  <a:pt x="150019" y="207169"/>
                </a:cubicBezTo>
                <a:cubicBezTo>
                  <a:pt x="150019" y="195341"/>
                  <a:pt x="159622" y="185738"/>
                  <a:pt x="171450" y="185738"/>
                </a:cubicBezTo>
                <a:cubicBezTo>
                  <a:pt x="183278" y="185738"/>
                  <a:pt x="192881" y="195341"/>
                  <a:pt x="192881" y="207169"/>
                </a:cubicBezTo>
                <a:cubicBezTo>
                  <a:pt x="192881" y="218997"/>
                  <a:pt x="183278" y="228600"/>
                  <a:pt x="171450" y="228600"/>
                </a:cubicBezTo>
                <a:close/>
                <a:moveTo>
                  <a:pt x="285750" y="207169"/>
                </a:moveTo>
                <a:cubicBezTo>
                  <a:pt x="285750" y="218997"/>
                  <a:pt x="276147" y="228600"/>
                  <a:pt x="264319" y="228600"/>
                </a:cubicBezTo>
                <a:cubicBezTo>
                  <a:pt x="252491" y="228600"/>
                  <a:pt x="242888" y="218997"/>
                  <a:pt x="242888" y="207169"/>
                </a:cubicBezTo>
                <a:cubicBezTo>
                  <a:pt x="242888" y="195341"/>
                  <a:pt x="252491" y="185738"/>
                  <a:pt x="264319" y="185738"/>
                </a:cubicBezTo>
                <a:cubicBezTo>
                  <a:pt x="276147" y="185738"/>
                  <a:pt x="285750" y="195341"/>
                  <a:pt x="285750" y="207169"/>
                </a:cubicBezTo>
                <a:close/>
                <a:moveTo>
                  <a:pt x="78581" y="314325"/>
                </a:moveTo>
                <a:cubicBezTo>
                  <a:pt x="66753" y="314325"/>
                  <a:pt x="57150" y="304722"/>
                  <a:pt x="57150" y="292894"/>
                </a:cubicBezTo>
                <a:cubicBezTo>
                  <a:pt x="57150" y="281066"/>
                  <a:pt x="66753" y="271463"/>
                  <a:pt x="78581" y="271463"/>
                </a:cubicBezTo>
                <a:cubicBezTo>
                  <a:pt x="90409" y="271463"/>
                  <a:pt x="100013" y="281066"/>
                  <a:pt x="100013" y="292894"/>
                </a:cubicBezTo>
                <a:cubicBezTo>
                  <a:pt x="100013" y="304722"/>
                  <a:pt x="90409" y="314325"/>
                  <a:pt x="78581" y="314325"/>
                </a:cubicBezTo>
                <a:close/>
                <a:moveTo>
                  <a:pt x="192881" y="292894"/>
                </a:moveTo>
                <a:cubicBezTo>
                  <a:pt x="192881" y="304722"/>
                  <a:pt x="183278" y="314325"/>
                  <a:pt x="171450" y="314325"/>
                </a:cubicBezTo>
                <a:cubicBezTo>
                  <a:pt x="159622" y="314325"/>
                  <a:pt x="150019" y="304722"/>
                  <a:pt x="150019" y="292894"/>
                </a:cubicBezTo>
                <a:cubicBezTo>
                  <a:pt x="150019" y="281066"/>
                  <a:pt x="159622" y="271463"/>
                  <a:pt x="171450" y="271463"/>
                </a:cubicBezTo>
                <a:cubicBezTo>
                  <a:pt x="183278" y="271463"/>
                  <a:pt x="192881" y="281066"/>
                  <a:pt x="192881" y="292894"/>
                </a:cubicBezTo>
                <a:close/>
                <a:moveTo>
                  <a:pt x="264319" y="314325"/>
                </a:moveTo>
                <a:cubicBezTo>
                  <a:pt x="252491" y="314325"/>
                  <a:pt x="242888" y="304722"/>
                  <a:pt x="242888" y="292894"/>
                </a:cubicBezTo>
                <a:cubicBezTo>
                  <a:pt x="242888" y="281066"/>
                  <a:pt x="252491" y="271463"/>
                  <a:pt x="264319" y="271463"/>
                </a:cubicBezTo>
                <a:cubicBezTo>
                  <a:pt x="276147" y="271463"/>
                  <a:pt x="285750" y="281066"/>
                  <a:pt x="285750" y="292894"/>
                </a:cubicBezTo>
                <a:cubicBezTo>
                  <a:pt x="285750" y="304722"/>
                  <a:pt x="276147" y="314325"/>
                  <a:pt x="264319" y="314325"/>
                </a:cubicBezTo>
                <a:close/>
                <a:moveTo>
                  <a:pt x="57150" y="378619"/>
                </a:moveTo>
                <a:cubicBezTo>
                  <a:pt x="57150" y="366742"/>
                  <a:pt x="66705" y="357188"/>
                  <a:pt x="78581" y="357188"/>
                </a:cubicBezTo>
                <a:lnTo>
                  <a:pt x="178594" y="357188"/>
                </a:lnTo>
                <a:cubicBezTo>
                  <a:pt x="190470" y="357188"/>
                  <a:pt x="200025" y="366742"/>
                  <a:pt x="200025" y="378619"/>
                </a:cubicBezTo>
                <a:cubicBezTo>
                  <a:pt x="200025" y="390495"/>
                  <a:pt x="190470" y="400050"/>
                  <a:pt x="178594" y="400050"/>
                </a:cubicBezTo>
                <a:lnTo>
                  <a:pt x="78581" y="400050"/>
                </a:lnTo>
                <a:cubicBezTo>
                  <a:pt x="66705" y="400050"/>
                  <a:pt x="57150" y="390495"/>
                  <a:pt x="57150" y="378619"/>
                </a:cubicBezTo>
                <a:close/>
                <a:moveTo>
                  <a:pt x="264319" y="357188"/>
                </a:moveTo>
                <a:cubicBezTo>
                  <a:pt x="276195" y="357188"/>
                  <a:pt x="285750" y="366742"/>
                  <a:pt x="285750" y="378619"/>
                </a:cubicBezTo>
                <a:cubicBezTo>
                  <a:pt x="285750" y="390495"/>
                  <a:pt x="276195" y="400050"/>
                  <a:pt x="264319" y="400050"/>
                </a:cubicBezTo>
                <a:cubicBezTo>
                  <a:pt x="252442" y="400050"/>
                  <a:pt x="242888" y="390495"/>
                  <a:pt x="242888" y="378619"/>
                </a:cubicBezTo>
                <a:cubicBezTo>
                  <a:pt x="242888" y="366742"/>
                  <a:pt x="252442" y="357188"/>
                  <a:pt x="264319" y="357188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17" name="Text 13"/>
          <p:cNvSpPr/>
          <p:nvPr/>
        </p:nvSpPr>
        <p:spPr>
          <a:xfrm>
            <a:off x="7143327" y="3657600"/>
            <a:ext cx="114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计算相似度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141210" y="3962400"/>
            <a:ext cx="1143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使用余弦相似度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9100820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20" name="Shape 16"/>
          <p:cNvSpPr/>
          <p:nvPr/>
        </p:nvSpPr>
        <p:spPr>
          <a:xfrm>
            <a:off x="10446385" y="3098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64294"/>
                </a:moveTo>
                <a:cubicBezTo>
                  <a:pt x="0" y="52507"/>
                  <a:pt x="9555" y="42863"/>
                  <a:pt x="21431" y="42863"/>
                </a:cubicBezTo>
                <a:lnTo>
                  <a:pt x="64294" y="42863"/>
                </a:lnTo>
                <a:cubicBezTo>
                  <a:pt x="76170" y="42863"/>
                  <a:pt x="85725" y="52417"/>
                  <a:pt x="85725" y="64294"/>
                </a:cubicBezTo>
                <a:lnTo>
                  <a:pt x="85725" y="157163"/>
                </a:lnTo>
                <a:lnTo>
                  <a:pt x="107156" y="157163"/>
                </a:lnTo>
                <a:cubicBezTo>
                  <a:pt x="119033" y="157163"/>
                  <a:pt x="128588" y="166717"/>
                  <a:pt x="128588" y="178594"/>
                </a:cubicBezTo>
                <a:cubicBezTo>
                  <a:pt x="128588" y="190470"/>
                  <a:pt x="119033" y="200025"/>
                  <a:pt x="107156" y="200025"/>
                </a:cubicBezTo>
                <a:lnTo>
                  <a:pt x="21431" y="200025"/>
                </a:lnTo>
                <a:cubicBezTo>
                  <a:pt x="9555" y="200025"/>
                  <a:pt x="0" y="190470"/>
                  <a:pt x="0" y="178594"/>
                </a:cubicBezTo>
                <a:cubicBezTo>
                  <a:pt x="0" y="166717"/>
                  <a:pt x="9555" y="157163"/>
                  <a:pt x="21431" y="157163"/>
                </a:cubicBezTo>
                <a:lnTo>
                  <a:pt x="42863" y="157163"/>
                </a:lnTo>
                <a:lnTo>
                  <a:pt x="42863" y="85725"/>
                </a:lnTo>
                <a:lnTo>
                  <a:pt x="21431" y="85725"/>
                </a:lnTo>
                <a:cubicBezTo>
                  <a:pt x="9555" y="85725"/>
                  <a:pt x="0" y="76170"/>
                  <a:pt x="0" y="64294"/>
                </a:cubicBezTo>
                <a:close/>
                <a:moveTo>
                  <a:pt x="27146" y="268962"/>
                </a:moveTo>
                <a:cubicBezTo>
                  <a:pt x="37326" y="261283"/>
                  <a:pt x="49738" y="257175"/>
                  <a:pt x="62508" y="257175"/>
                </a:cubicBezTo>
                <a:lnTo>
                  <a:pt x="66883" y="257175"/>
                </a:lnTo>
                <a:cubicBezTo>
                  <a:pt x="96976" y="257175"/>
                  <a:pt x="121444" y="281642"/>
                  <a:pt x="121444" y="311735"/>
                </a:cubicBezTo>
                <a:cubicBezTo>
                  <a:pt x="121444" y="329238"/>
                  <a:pt x="113050" y="345579"/>
                  <a:pt x="98941" y="355848"/>
                </a:cubicBezTo>
                <a:lnTo>
                  <a:pt x="77510" y="371475"/>
                </a:lnTo>
                <a:lnTo>
                  <a:pt x="107156" y="371475"/>
                </a:lnTo>
                <a:cubicBezTo>
                  <a:pt x="119033" y="371475"/>
                  <a:pt x="128588" y="381030"/>
                  <a:pt x="128588" y="392906"/>
                </a:cubicBezTo>
                <a:cubicBezTo>
                  <a:pt x="128588" y="404783"/>
                  <a:pt x="119033" y="414338"/>
                  <a:pt x="107156" y="414338"/>
                </a:cubicBezTo>
                <a:lnTo>
                  <a:pt x="26164" y="414338"/>
                </a:lnTo>
                <a:cubicBezTo>
                  <a:pt x="11698" y="414338"/>
                  <a:pt x="0" y="402640"/>
                  <a:pt x="0" y="388174"/>
                </a:cubicBezTo>
                <a:cubicBezTo>
                  <a:pt x="0" y="379780"/>
                  <a:pt x="4018" y="371921"/>
                  <a:pt x="10805" y="367010"/>
                </a:cubicBezTo>
                <a:lnTo>
                  <a:pt x="73759" y="321201"/>
                </a:lnTo>
                <a:cubicBezTo>
                  <a:pt x="76795" y="318968"/>
                  <a:pt x="78581" y="315486"/>
                  <a:pt x="78581" y="311735"/>
                </a:cubicBezTo>
                <a:cubicBezTo>
                  <a:pt x="78581" y="305306"/>
                  <a:pt x="73313" y="300037"/>
                  <a:pt x="66883" y="300037"/>
                </a:cubicBezTo>
                <a:lnTo>
                  <a:pt x="62508" y="300038"/>
                </a:lnTo>
                <a:cubicBezTo>
                  <a:pt x="59025" y="300038"/>
                  <a:pt x="55632" y="301198"/>
                  <a:pt x="52864" y="303252"/>
                </a:cubicBezTo>
                <a:lnTo>
                  <a:pt x="34290" y="317183"/>
                </a:lnTo>
                <a:cubicBezTo>
                  <a:pt x="24825" y="324326"/>
                  <a:pt x="11430" y="322362"/>
                  <a:pt x="4286" y="312896"/>
                </a:cubicBezTo>
                <a:cubicBezTo>
                  <a:pt x="-2858" y="303431"/>
                  <a:pt x="-893" y="290036"/>
                  <a:pt x="8573" y="282893"/>
                </a:cubicBezTo>
                <a:lnTo>
                  <a:pt x="27146" y="268962"/>
                </a:lnTo>
                <a:close/>
                <a:moveTo>
                  <a:pt x="200025" y="57150"/>
                </a:moveTo>
                <a:lnTo>
                  <a:pt x="428625" y="57150"/>
                </a:lnTo>
                <a:cubicBezTo>
                  <a:pt x="444431" y="57150"/>
                  <a:pt x="457200" y="69919"/>
                  <a:pt x="457200" y="85725"/>
                </a:cubicBezTo>
                <a:cubicBezTo>
                  <a:pt x="457200" y="101531"/>
                  <a:pt x="444431" y="114300"/>
                  <a:pt x="428625" y="114300"/>
                </a:cubicBezTo>
                <a:lnTo>
                  <a:pt x="200025" y="114300"/>
                </a:lnTo>
                <a:cubicBezTo>
                  <a:pt x="184219" y="114300"/>
                  <a:pt x="171450" y="101531"/>
                  <a:pt x="171450" y="85725"/>
                </a:cubicBezTo>
                <a:cubicBezTo>
                  <a:pt x="171450" y="69919"/>
                  <a:pt x="184219" y="57150"/>
                  <a:pt x="200025" y="57150"/>
                </a:cubicBezTo>
                <a:close/>
                <a:moveTo>
                  <a:pt x="200025" y="200025"/>
                </a:moveTo>
                <a:lnTo>
                  <a:pt x="428625" y="200025"/>
                </a:lnTo>
                <a:cubicBezTo>
                  <a:pt x="444431" y="200025"/>
                  <a:pt x="457200" y="212794"/>
                  <a:pt x="457200" y="228600"/>
                </a:cubicBezTo>
                <a:cubicBezTo>
                  <a:pt x="457200" y="244406"/>
                  <a:pt x="444431" y="257175"/>
                  <a:pt x="428625" y="257175"/>
                </a:cubicBezTo>
                <a:lnTo>
                  <a:pt x="200025" y="257175"/>
                </a:lnTo>
                <a:cubicBezTo>
                  <a:pt x="184219" y="257175"/>
                  <a:pt x="171450" y="244406"/>
                  <a:pt x="171450" y="228600"/>
                </a:cubicBezTo>
                <a:cubicBezTo>
                  <a:pt x="171450" y="212794"/>
                  <a:pt x="184219" y="200025"/>
                  <a:pt x="200025" y="200025"/>
                </a:cubicBezTo>
                <a:close/>
                <a:moveTo>
                  <a:pt x="200025" y="342900"/>
                </a:moveTo>
                <a:lnTo>
                  <a:pt x="428625" y="342900"/>
                </a:lnTo>
                <a:cubicBezTo>
                  <a:pt x="444431" y="342900"/>
                  <a:pt x="457200" y="355669"/>
                  <a:pt x="457200" y="371475"/>
                </a:cubicBezTo>
                <a:cubicBezTo>
                  <a:pt x="457200" y="387281"/>
                  <a:pt x="444431" y="400050"/>
                  <a:pt x="428625" y="400050"/>
                </a:cubicBezTo>
                <a:lnTo>
                  <a:pt x="200025" y="400050"/>
                </a:lnTo>
                <a:cubicBezTo>
                  <a:pt x="184219" y="400050"/>
                  <a:pt x="171450" y="387281"/>
                  <a:pt x="171450" y="371475"/>
                </a:cubicBezTo>
                <a:cubicBezTo>
                  <a:pt x="171450" y="355669"/>
                  <a:pt x="184219" y="342900"/>
                  <a:pt x="200025" y="342900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21" name="Text 17"/>
          <p:cNvSpPr/>
          <p:nvPr/>
        </p:nvSpPr>
        <p:spPr>
          <a:xfrm>
            <a:off x="10209318" y="3657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生成推荐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10062210" y="3962400"/>
            <a:ext cx="140716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思源黑体 CN" panose="020B0500000000000000" charset="-122"/>
                <a:ea typeface="思源黑体 CN" panose="020B0500000000000000" charset="-122"/>
                <a:cs typeface="Noto Sans SC" panose="020B0200000000000000" pitchFamily="34" charset="-120"/>
              </a:rPr>
              <a:t>Top-N</a:t>
            </a:r>
            <a:r>
              <a:rPr lang="en-US" sz="12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相似职位集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254000" y="46736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FC107">
              <a:alpha val="20000"/>
            </a:srgbClr>
          </a:solidFill>
        </p:spPr>
      </p:sp>
      <p:sp>
        <p:nvSpPr>
          <p:cNvPr id="24" name="Text 20"/>
          <p:cNvSpPr/>
          <p:nvPr/>
        </p:nvSpPr>
        <p:spPr>
          <a:xfrm>
            <a:off x="361950" y="4826000"/>
            <a:ext cx="1146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该算法能有效解决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冷启动</a:t>
            </a: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兴趣迁移</a:t>
            </a:r>
            <a:r>
              <a:rPr lang="en-US" sz="1400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问题，确保推荐结果随用户行为动态调整。</a:t>
            </a:r>
            <a:endParaRPr 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489200" y="677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1641</Words>
  <Application>WPS 演示</Application>
  <PresentationFormat>宽屏</PresentationFormat>
  <Paragraphs>256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Arial</vt:lpstr>
      <vt:lpstr>宋体</vt:lpstr>
      <vt:lpstr>Wingdings</vt:lpstr>
      <vt:lpstr>MiSans</vt:lpstr>
      <vt:lpstr>Segoe Print</vt:lpstr>
      <vt:lpstr>MiSans</vt:lpstr>
      <vt:lpstr>MiSans</vt:lpstr>
      <vt:lpstr>思源黑体 CN</vt:lpstr>
      <vt:lpstr>Noto Sans SC</vt:lpstr>
      <vt:lpstr>Noto Sans SC</vt:lpstr>
      <vt:lpstr>黑体</vt:lpstr>
      <vt:lpstr>Calibri Light</vt:lpstr>
      <vt:lpstr>Calibri</vt:lpstr>
      <vt:lpstr>微软雅黑</vt:lpstr>
      <vt:lpstr>Arial Unicode MS</vt:lpstr>
      <vt:lpstr>FZZhengHeiS-DB-GB</vt:lpstr>
      <vt:lpstr>Wide Latin</vt:lpstr>
      <vt:lpstr>MingLiU-ExtB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企业用户_761461348</cp:lastModifiedBy>
  <cp:revision>8</cp:revision>
  <dcterms:created xsi:type="dcterms:W3CDTF">2025-12-05T09:18:00Z</dcterms:created>
  <dcterms:modified xsi:type="dcterms:W3CDTF">2026-01-07T14:52:17Z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139DBE172C6BE8FB3C9532693EA5DF3F_41</vt:lpwstr>
  </property>
</Properties>
</file>